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Lst>
  <p:notesMasterIdLst>
    <p:notesMasterId r:id="rId20"/>
  </p:notesMasterIdLst>
  <p:handoutMasterIdLst>
    <p:handoutMasterId r:id="rId21"/>
  </p:handoutMasterIdLst>
  <p:sldIdLst>
    <p:sldId id="412" r:id="rId3"/>
    <p:sldId id="431" r:id="rId4"/>
    <p:sldId id="417" r:id="rId5"/>
    <p:sldId id="416" r:id="rId6"/>
    <p:sldId id="420" r:id="rId7"/>
    <p:sldId id="418" r:id="rId8"/>
    <p:sldId id="419" r:id="rId9"/>
    <p:sldId id="421" r:id="rId10"/>
    <p:sldId id="422" r:id="rId11"/>
    <p:sldId id="425" r:id="rId12"/>
    <p:sldId id="424" r:id="rId13"/>
    <p:sldId id="434" r:id="rId14"/>
    <p:sldId id="426" r:id="rId15"/>
    <p:sldId id="427" r:id="rId16"/>
    <p:sldId id="433" r:id="rId17"/>
    <p:sldId id="435" r:id="rId18"/>
    <p:sldId id="423" r:id="rId19"/>
  </p:sldIdLst>
  <p:sldSz cx="4608513" cy="2592388"/>
  <p:notesSz cx="6805613" cy="9944100"/>
  <p:custDataLst>
    <p:tags r:id="rId22"/>
  </p:custDataLst>
  <p:defaultTextStyle>
    <a:defPPr>
      <a:defRPr lang="en-US"/>
    </a:defPPr>
    <a:lvl1pPr marL="0" algn="l" defTabSz="411480" rtl="0" eaLnBrk="1" latinLnBrk="0" hangingPunct="1">
      <a:defRPr sz="800" kern="1200">
        <a:solidFill>
          <a:schemeClr val="tx1"/>
        </a:solidFill>
        <a:latin typeface="+mn-lt"/>
        <a:ea typeface="+mn-ea"/>
        <a:cs typeface="+mn-cs"/>
      </a:defRPr>
    </a:lvl1pPr>
    <a:lvl2pPr marL="205740" algn="l" defTabSz="411480" rtl="0" eaLnBrk="1" latinLnBrk="0" hangingPunct="1">
      <a:defRPr sz="800" kern="1200">
        <a:solidFill>
          <a:schemeClr val="tx1"/>
        </a:solidFill>
        <a:latin typeface="+mn-lt"/>
        <a:ea typeface="+mn-ea"/>
        <a:cs typeface="+mn-cs"/>
      </a:defRPr>
    </a:lvl2pPr>
    <a:lvl3pPr marL="411480" algn="l" defTabSz="411480" rtl="0" eaLnBrk="1" latinLnBrk="0" hangingPunct="1">
      <a:defRPr sz="800" kern="1200">
        <a:solidFill>
          <a:schemeClr val="tx1"/>
        </a:solidFill>
        <a:latin typeface="+mn-lt"/>
        <a:ea typeface="+mn-ea"/>
        <a:cs typeface="+mn-cs"/>
      </a:defRPr>
    </a:lvl3pPr>
    <a:lvl4pPr marL="617220" algn="l" defTabSz="411480" rtl="0" eaLnBrk="1" latinLnBrk="0" hangingPunct="1">
      <a:defRPr sz="800" kern="1200">
        <a:solidFill>
          <a:schemeClr val="tx1"/>
        </a:solidFill>
        <a:latin typeface="+mn-lt"/>
        <a:ea typeface="+mn-ea"/>
        <a:cs typeface="+mn-cs"/>
      </a:defRPr>
    </a:lvl4pPr>
    <a:lvl5pPr marL="822960" algn="l" defTabSz="411480" rtl="0" eaLnBrk="1" latinLnBrk="0" hangingPunct="1">
      <a:defRPr sz="800" kern="1200">
        <a:solidFill>
          <a:schemeClr val="tx1"/>
        </a:solidFill>
        <a:latin typeface="+mn-lt"/>
        <a:ea typeface="+mn-ea"/>
        <a:cs typeface="+mn-cs"/>
      </a:defRPr>
    </a:lvl5pPr>
    <a:lvl6pPr marL="1028700" algn="l" defTabSz="411480" rtl="0" eaLnBrk="1" latinLnBrk="0" hangingPunct="1">
      <a:defRPr sz="800" kern="1200">
        <a:solidFill>
          <a:schemeClr val="tx1"/>
        </a:solidFill>
        <a:latin typeface="+mn-lt"/>
        <a:ea typeface="+mn-ea"/>
        <a:cs typeface="+mn-cs"/>
      </a:defRPr>
    </a:lvl6pPr>
    <a:lvl7pPr marL="1234440" algn="l" defTabSz="411480" rtl="0" eaLnBrk="1" latinLnBrk="0" hangingPunct="1">
      <a:defRPr sz="800" kern="1200">
        <a:solidFill>
          <a:schemeClr val="tx1"/>
        </a:solidFill>
        <a:latin typeface="+mn-lt"/>
        <a:ea typeface="+mn-ea"/>
        <a:cs typeface="+mn-cs"/>
      </a:defRPr>
    </a:lvl7pPr>
    <a:lvl8pPr marL="1440180" algn="l" defTabSz="411480" rtl="0" eaLnBrk="1" latinLnBrk="0" hangingPunct="1">
      <a:defRPr sz="800" kern="1200">
        <a:solidFill>
          <a:schemeClr val="tx1"/>
        </a:solidFill>
        <a:latin typeface="+mn-lt"/>
        <a:ea typeface="+mn-ea"/>
        <a:cs typeface="+mn-cs"/>
      </a:defRPr>
    </a:lvl8pPr>
    <a:lvl9pPr marL="1645920" algn="l" defTabSz="411480" rtl="0" eaLnBrk="1" latinLnBrk="0" hangingPunct="1">
      <a:defRPr sz="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7">
          <p15:clr>
            <a:srgbClr val="A4A3A4"/>
          </p15:clr>
        </p15:guide>
        <p15:guide id="2" pos="14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AEB5"/>
    <a:srgbClr val="006666"/>
    <a:srgbClr val="339966"/>
    <a:srgbClr val="777777"/>
    <a:srgbClr val="008080"/>
    <a:srgbClr val="61AB98"/>
    <a:srgbClr val="6AA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92" autoAdjust="0"/>
  </p:normalViewPr>
  <p:slideViewPr>
    <p:cSldViewPr>
      <p:cViewPr varScale="1">
        <p:scale>
          <a:sx n="156" d="100"/>
          <a:sy n="156" d="100"/>
        </p:scale>
        <p:origin x="1140" y="126"/>
      </p:cViewPr>
      <p:guideLst>
        <p:guide orient="horz" pos="817"/>
        <p:guide pos="145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79FE5C-31DD-431E-808B-B7CD1E92E57A}"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2C1DB1E3-B792-4B40-9954-C1DA3CB03E10}">
      <dgm:prSet phldrT="[Text]"/>
      <dgm:spPr/>
      <dgm:t>
        <a:bodyPr/>
        <a:lstStyle/>
        <a:p>
          <a:r>
            <a:rPr lang="en-GB" dirty="0"/>
            <a:t>Establish and define the relationship</a:t>
          </a:r>
          <a:endParaRPr lang="en-US" dirty="0"/>
        </a:p>
      </dgm:t>
    </dgm:pt>
    <dgm:pt modelId="{D5A5988F-4470-4D44-B0BC-224C80F1C1BF}" type="parTrans" cxnId="{D68724F7-9229-4F8E-A362-4C266B9DEE42}">
      <dgm:prSet/>
      <dgm:spPr/>
      <dgm:t>
        <a:bodyPr/>
        <a:lstStyle/>
        <a:p>
          <a:endParaRPr lang="en-US"/>
        </a:p>
      </dgm:t>
    </dgm:pt>
    <dgm:pt modelId="{6BDD3CAB-3FD7-44E9-98DA-E9D9D23049D1}" type="sibTrans" cxnId="{D68724F7-9229-4F8E-A362-4C266B9DEE42}">
      <dgm:prSet/>
      <dgm:spPr/>
      <dgm:t>
        <a:bodyPr/>
        <a:lstStyle/>
        <a:p>
          <a:endParaRPr lang="en-US"/>
        </a:p>
      </dgm:t>
    </dgm:pt>
    <dgm:pt modelId="{F5BB7316-7E77-456C-BBA6-6C3736579DF4}">
      <dgm:prSet phldrT="[Text]"/>
      <dgm:spPr/>
      <dgm:t>
        <a:bodyPr/>
        <a:lstStyle/>
        <a:p>
          <a:r>
            <a:rPr lang="en-US" dirty="0"/>
            <a:t>Collect the client’s information</a:t>
          </a:r>
        </a:p>
      </dgm:t>
    </dgm:pt>
    <dgm:pt modelId="{51D416CE-C61D-4F4F-8F06-7E43379E1342}" type="parTrans" cxnId="{A73B3FA8-38F1-4675-9B6B-38BDB2C1EFB9}">
      <dgm:prSet/>
      <dgm:spPr/>
      <dgm:t>
        <a:bodyPr/>
        <a:lstStyle/>
        <a:p>
          <a:endParaRPr lang="en-US"/>
        </a:p>
      </dgm:t>
    </dgm:pt>
    <dgm:pt modelId="{31779FCE-D1C7-4377-B61C-F809E862DCEC}" type="sibTrans" cxnId="{A73B3FA8-38F1-4675-9B6B-38BDB2C1EFB9}">
      <dgm:prSet/>
      <dgm:spPr/>
      <dgm:t>
        <a:bodyPr/>
        <a:lstStyle/>
        <a:p>
          <a:endParaRPr lang="en-US"/>
        </a:p>
      </dgm:t>
    </dgm:pt>
    <dgm:pt modelId="{72829D38-270A-4F74-8C45-868C8F531E0E}">
      <dgm:prSet phldrT="[Text]"/>
      <dgm:spPr/>
      <dgm:t>
        <a:bodyPr/>
        <a:lstStyle/>
        <a:p>
          <a:r>
            <a:rPr lang="en-GB" dirty="0"/>
            <a:t>Analyse</a:t>
          </a:r>
          <a:endParaRPr lang="en-US" dirty="0"/>
        </a:p>
      </dgm:t>
    </dgm:pt>
    <dgm:pt modelId="{3C1330F1-8A03-4F58-A1A2-C84D89332593}" type="parTrans" cxnId="{2F3B6A88-6FD5-4C76-A42A-A10802B028A8}">
      <dgm:prSet/>
      <dgm:spPr/>
      <dgm:t>
        <a:bodyPr/>
        <a:lstStyle/>
        <a:p>
          <a:endParaRPr lang="en-US"/>
        </a:p>
      </dgm:t>
    </dgm:pt>
    <dgm:pt modelId="{AF860AB5-770E-4005-B39E-FF8B0FDA8100}" type="sibTrans" cxnId="{2F3B6A88-6FD5-4C76-A42A-A10802B028A8}">
      <dgm:prSet/>
      <dgm:spPr/>
      <dgm:t>
        <a:bodyPr/>
        <a:lstStyle/>
        <a:p>
          <a:endParaRPr lang="en-US"/>
        </a:p>
      </dgm:t>
    </dgm:pt>
    <dgm:pt modelId="{7889352F-DFD3-4E3A-AA3E-E2434BC6AE3F}">
      <dgm:prSet phldrT="[Text]"/>
      <dgm:spPr/>
      <dgm:t>
        <a:bodyPr/>
        <a:lstStyle/>
        <a:p>
          <a:r>
            <a:rPr lang="en-US" dirty="0"/>
            <a:t>Recommendations</a:t>
          </a:r>
        </a:p>
      </dgm:t>
    </dgm:pt>
    <dgm:pt modelId="{1C6867F6-8487-4389-8A44-A6DBC7A66108}" type="parTrans" cxnId="{D29638B3-EC41-4FD7-B2FA-B389A8F76134}">
      <dgm:prSet/>
      <dgm:spPr/>
      <dgm:t>
        <a:bodyPr/>
        <a:lstStyle/>
        <a:p>
          <a:endParaRPr lang="en-US"/>
        </a:p>
      </dgm:t>
    </dgm:pt>
    <dgm:pt modelId="{E82BBB9C-3220-49AB-BC1F-9C4D4A9CB9A3}" type="sibTrans" cxnId="{D29638B3-EC41-4FD7-B2FA-B389A8F76134}">
      <dgm:prSet/>
      <dgm:spPr/>
      <dgm:t>
        <a:bodyPr/>
        <a:lstStyle/>
        <a:p>
          <a:endParaRPr lang="en-US"/>
        </a:p>
      </dgm:t>
    </dgm:pt>
    <dgm:pt modelId="{75513753-F1CA-4282-9FC7-76CC654D0E90}">
      <dgm:prSet phldrT="[Text]"/>
      <dgm:spPr/>
      <dgm:t>
        <a:bodyPr/>
        <a:lstStyle/>
        <a:p>
          <a:r>
            <a:rPr lang="en-GB" dirty="0"/>
            <a:t>Implementation</a:t>
          </a:r>
          <a:endParaRPr lang="en-US" dirty="0"/>
        </a:p>
      </dgm:t>
    </dgm:pt>
    <dgm:pt modelId="{93EA2AA3-C22B-48D0-BC28-5FCE5D1F8430}" type="parTrans" cxnId="{0B0C2A28-30BA-43DF-B667-18A4CD2DA15B}">
      <dgm:prSet/>
      <dgm:spPr/>
      <dgm:t>
        <a:bodyPr/>
        <a:lstStyle/>
        <a:p>
          <a:endParaRPr lang="en-US"/>
        </a:p>
      </dgm:t>
    </dgm:pt>
    <dgm:pt modelId="{A3972889-4C68-4F35-B4B6-D41159359DAE}" type="sibTrans" cxnId="{0B0C2A28-30BA-43DF-B667-18A4CD2DA15B}">
      <dgm:prSet/>
      <dgm:spPr/>
      <dgm:t>
        <a:bodyPr/>
        <a:lstStyle/>
        <a:p>
          <a:endParaRPr lang="en-US"/>
        </a:p>
      </dgm:t>
    </dgm:pt>
    <dgm:pt modelId="{23D4EF34-6ECE-4FBD-9C48-8F38E26516A2}">
      <dgm:prSet phldrT="[Text]"/>
      <dgm:spPr/>
      <dgm:t>
        <a:bodyPr/>
        <a:lstStyle/>
        <a:p>
          <a:r>
            <a:rPr lang="en-US" dirty="0"/>
            <a:t>Review</a:t>
          </a:r>
        </a:p>
      </dgm:t>
    </dgm:pt>
    <dgm:pt modelId="{FF66476E-D4E8-4A99-B137-6EA27FDD8A59}" type="parTrans" cxnId="{E79B6D1D-F467-4B35-9336-2C04BD3C8EB6}">
      <dgm:prSet/>
      <dgm:spPr/>
      <dgm:t>
        <a:bodyPr/>
        <a:lstStyle/>
        <a:p>
          <a:endParaRPr lang="en-US"/>
        </a:p>
      </dgm:t>
    </dgm:pt>
    <dgm:pt modelId="{6023C6B2-D102-4890-9E4A-4FF04F7B013D}" type="sibTrans" cxnId="{E79B6D1D-F467-4B35-9336-2C04BD3C8EB6}">
      <dgm:prSet/>
      <dgm:spPr/>
      <dgm:t>
        <a:bodyPr/>
        <a:lstStyle/>
        <a:p>
          <a:endParaRPr lang="en-US"/>
        </a:p>
      </dgm:t>
    </dgm:pt>
    <dgm:pt modelId="{0DEE6C17-CDD2-4AED-80FB-759B60793EB3}" type="pres">
      <dgm:prSet presAssocID="{7C79FE5C-31DD-431E-808B-B7CD1E92E57A}" presName="cycle" presStyleCnt="0">
        <dgm:presLayoutVars>
          <dgm:dir/>
          <dgm:resizeHandles val="exact"/>
        </dgm:presLayoutVars>
      </dgm:prSet>
      <dgm:spPr/>
    </dgm:pt>
    <dgm:pt modelId="{6D3D64EB-F7C1-4A9C-9370-D39EAED0DB51}" type="pres">
      <dgm:prSet presAssocID="{2C1DB1E3-B792-4B40-9954-C1DA3CB03E10}" presName="node" presStyleLbl="node1" presStyleIdx="0" presStyleCnt="6">
        <dgm:presLayoutVars>
          <dgm:bulletEnabled val="1"/>
        </dgm:presLayoutVars>
      </dgm:prSet>
      <dgm:spPr/>
    </dgm:pt>
    <dgm:pt modelId="{4263060E-6768-46B6-9298-632C2584E0F7}" type="pres">
      <dgm:prSet presAssocID="{2C1DB1E3-B792-4B40-9954-C1DA3CB03E10}" presName="spNode" presStyleCnt="0"/>
      <dgm:spPr/>
    </dgm:pt>
    <dgm:pt modelId="{D336EFF6-E5B8-4ED4-A06F-08B17F807019}" type="pres">
      <dgm:prSet presAssocID="{6BDD3CAB-3FD7-44E9-98DA-E9D9D23049D1}" presName="sibTrans" presStyleLbl="sibTrans1D1" presStyleIdx="0" presStyleCnt="6"/>
      <dgm:spPr/>
    </dgm:pt>
    <dgm:pt modelId="{8F13DE56-34EF-47CC-81C7-213AAB10C439}" type="pres">
      <dgm:prSet presAssocID="{F5BB7316-7E77-456C-BBA6-6C3736579DF4}" presName="node" presStyleLbl="node1" presStyleIdx="1" presStyleCnt="6">
        <dgm:presLayoutVars>
          <dgm:bulletEnabled val="1"/>
        </dgm:presLayoutVars>
      </dgm:prSet>
      <dgm:spPr/>
    </dgm:pt>
    <dgm:pt modelId="{F78E5205-6B09-4120-952A-57DA2584CB07}" type="pres">
      <dgm:prSet presAssocID="{F5BB7316-7E77-456C-BBA6-6C3736579DF4}" presName="spNode" presStyleCnt="0"/>
      <dgm:spPr/>
    </dgm:pt>
    <dgm:pt modelId="{027282E3-6D74-41CD-9AC4-0D3B08029F3B}" type="pres">
      <dgm:prSet presAssocID="{31779FCE-D1C7-4377-B61C-F809E862DCEC}" presName="sibTrans" presStyleLbl="sibTrans1D1" presStyleIdx="1" presStyleCnt="6"/>
      <dgm:spPr/>
    </dgm:pt>
    <dgm:pt modelId="{45EA6032-20A2-4FF6-852F-F458C0B6640F}" type="pres">
      <dgm:prSet presAssocID="{72829D38-270A-4F74-8C45-868C8F531E0E}" presName="node" presStyleLbl="node1" presStyleIdx="2" presStyleCnt="6">
        <dgm:presLayoutVars>
          <dgm:bulletEnabled val="1"/>
        </dgm:presLayoutVars>
      </dgm:prSet>
      <dgm:spPr/>
    </dgm:pt>
    <dgm:pt modelId="{B19AAA12-2BE7-437A-A51A-8267FFCBA248}" type="pres">
      <dgm:prSet presAssocID="{72829D38-270A-4F74-8C45-868C8F531E0E}" presName="spNode" presStyleCnt="0"/>
      <dgm:spPr/>
    </dgm:pt>
    <dgm:pt modelId="{B4D6A23D-5584-4F91-860E-A0B64336D94D}" type="pres">
      <dgm:prSet presAssocID="{AF860AB5-770E-4005-B39E-FF8B0FDA8100}" presName="sibTrans" presStyleLbl="sibTrans1D1" presStyleIdx="2" presStyleCnt="6"/>
      <dgm:spPr/>
    </dgm:pt>
    <dgm:pt modelId="{547C0C90-0AAA-41A3-BC7C-DAB472CE20D0}" type="pres">
      <dgm:prSet presAssocID="{7889352F-DFD3-4E3A-AA3E-E2434BC6AE3F}" presName="node" presStyleLbl="node1" presStyleIdx="3" presStyleCnt="6" custScaleX="108615">
        <dgm:presLayoutVars>
          <dgm:bulletEnabled val="1"/>
        </dgm:presLayoutVars>
      </dgm:prSet>
      <dgm:spPr/>
    </dgm:pt>
    <dgm:pt modelId="{A7D72618-5F48-4D9A-BFC1-A1F3EA76C746}" type="pres">
      <dgm:prSet presAssocID="{7889352F-DFD3-4E3A-AA3E-E2434BC6AE3F}" presName="spNode" presStyleCnt="0"/>
      <dgm:spPr/>
    </dgm:pt>
    <dgm:pt modelId="{34005957-3208-4521-A28A-AEFE8289CD07}" type="pres">
      <dgm:prSet presAssocID="{E82BBB9C-3220-49AB-BC1F-9C4D4A9CB9A3}" presName="sibTrans" presStyleLbl="sibTrans1D1" presStyleIdx="3" presStyleCnt="6"/>
      <dgm:spPr/>
    </dgm:pt>
    <dgm:pt modelId="{51BAC8EF-B37D-45D6-A1C2-A3F4B1A925F1}" type="pres">
      <dgm:prSet presAssocID="{75513753-F1CA-4282-9FC7-76CC654D0E90}" presName="node" presStyleLbl="node1" presStyleIdx="4" presStyleCnt="6">
        <dgm:presLayoutVars>
          <dgm:bulletEnabled val="1"/>
        </dgm:presLayoutVars>
      </dgm:prSet>
      <dgm:spPr/>
    </dgm:pt>
    <dgm:pt modelId="{E1D17E03-ABAC-445C-B372-0DE9448C91ED}" type="pres">
      <dgm:prSet presAssocID="{75513753-F1CA-4282-9FC7-76CC654D0E90}" presName="spNode" presStyleCnt="0"/>
      <dgm:spPr/>
    </dgm:pt>
    <dgm:pt modelId="{4CE56215-CCA1-4A52-8EDA-6F735F539862}" type="pres">
      <dgm:prSet presAssocID="{A3972889-4C68-4F35-B4B6-D41159359DAE}" presName="sibTrans" presStyleLbl="sibTrans1D1" presStyleIdx="4" presStyleCnt="6"/>
      <dgm:spPr/>
    </dgm:pt>
    <dgm:pt modelId="{61435888-25AE-4744-B5D1-C1A4C7258408}" type="pres">
      <dgm:prSet presAssocID="{23D4EF34-6ECE-4FBD-9C48-8F38E26516A2}" presName="node" presStyleLbl="node1" presStyleIdx="5" presStyleCnt="6">
        <dgm:presLayoutVars>
          <dgm:bulletEnabled val="1"/>
        </dgm:presLayoutVars>
      </dgm:prSet>
      <dgm:spPr/>
    </dgm:pt>
    <dgm:pt modelId="{6F3D16B5-DE93-4E42-9D62-AEF916CC3912}" type="pres">
      <dgm:prSet presAssocID="{23D4EF34-6ECE-4FBD-9C48-8F38E26516A2}" presName="spNode" presStyleCnt="0"/>
      <dgm:spPr/>
    </dgm:pt>
    <dgm:pt modelId="{D1A136AE-03AD-45B8-BA8F-C700D8FB3192}" type="pres">
      <dgm:prSet presAssocID="{6023C6B2-D102-4890-9E4A-4FF04F7B013D}" presName="sibTrans" presStyleLbl="sibTrans1D1" presStyleIdx="5" presStyleCnt="6"/>
      <dgm:spPr/>
    </dgm:pt>
  </dgm:ptLst>
  <dgm:cxnLst>
    <dgm:cxn modelId="{BD101411-9AE9-43B1-924A-07F6161CA394}" type="presOf" srcId="{E82BBB9C-3220-49AB-BC1F-9C4D4A9CB9A3}" destId="{34005957-3208-4521-A28A-AEFE8289CD07}" srcOrd="0" destOrd="0" presId="urn:microsoft.com/office/officeart/2005/8/layout/cycle5"/>
    <dgm:cxn modelId="{E79B6D1D-F467-4B35-9336-2C04BD3C8EB6}" srcId="{7C79FE5C-31DD-431E-808B-B7CD1E92E57A}" destId="{23D4EF34-6ECE-4FBD-9C48-8F38E26516A2}" srcOrd="5" destOrd="0" parTransId="{FF66476E-D4E8-4A99-B137-6EA27FDD8A59}" sibTransId="{6023C6B2-D102-4890-9E4A-4FF04F7B013D}"/>
    <dgm:cxn modelId="{B3433F23-288A-45EF-AF4F-D9EC9EAAC463}" type="presOf" srcId="{31779FCE-D1C7-4377-B61C-F809E862DCEC}" destId="{027282E3-6D74-41CD-9AC4-0D3B08029F3B}" srcOrd="0" destOrd="0" presId="urn:microsoft.com/office/officeart/2005/8/layout/cycle5"/>
    <dgm:cxn modelId="{0B0C2A28-30BA-43DF-B667-18A4CD2DA15B}" srcId="{7C79FE5C-31DD-431E-808B-B7CD1E92E57A}" destId="{75513753-F1CA-4282-9FC7-76CC654D0E90}" srcOrd="4" destOrd="0" parTransId="{93EA2AA3-C22B-48D0-BC28-5FCE5D1F8430}" sibTransId="{A3972889-4C68-4F35-B4B6-D41159359DAE}"/>
    <dgm:cxn modelId="{890ED82D-56B2-4D37-BC2D-CE84EA46EB92}" type="presOf" srcId="{7889352F-DFD3-4E3A-AA3E-E2434BC6AE3F}" destId="{547C0C90-0AAA-41A3-BC7C-DAB472CE20D0}" srcOrd="0" destOrd="0" presId="urn:microsoft.com/office/officeart/2005/8/layout/cycle5"/>
    <dgm:cxn modelId="{C1F79730-37C1-411F-B15A-474E29E2472B}" type="presOf" srcId="{A3972889-4C68-4F35-B4B6-D41159359DAE}" destId="{4CE56215-CCA1-4A52-8EDA-6F735F539862}" srcOrd="0" destOrd="0" presId="urn:microsoft.com/office/officeart/2005/8/layout/cycle5"/>
    <dgm:cxn modelId="{3C530D43-BD97-421D-B167-3CD3C9738E64}" type="presOf" srcId="{F5BB7316-7E77-456C-BBA6-6C3736579DF4}" destId="{8F13DE56-34EF-47CC-81C7-213AAB10C439}" srcOrd="0" destOrd="0" presId="urn:microsoft.com/office/officeart/2005/8/layout/cycle5"/>
    <dgm:cxn modelId="{9572E468-F60E-49E6-B14C-33F5DFA6F111}" type="presOf" srcId="{AF860AB5-770E-4005-B39E-FF8B0FDA8100}" destId="{B4D6A23D-5584-4F91-860E-A0B64336D94D}" srcOrd="0" destOrd="0" presId="urn:microsoft.com/office/officeart/2005/8/layout/cycle5"/>
    <dgm:cxn modelId="{2512574D-759A-4F13-BF45-9ECBBA25C6E0}" type="presOf" srcId="{2C1DB1E3-B792-4B40-9954-C1DA3CB03E10}" destId="{6D3D64EB-F7C1-4A9C-9370-D39EAED0DB51}" srcOrd="0" destOrd="0" presId="urn:microsoft.com/office/officeart/2005/8/layout/cycle5"/>
    <dgm:cxn modelId="{BBBF246E-16D3-46FC-B0AE-CC07FC0E1D9D}" type="presOf" srcId="{72829D38-270A-4F74-8C45-868C8F531E0E}" destId="{45EA6032-20A2-4FF6-852F-F458C0B6640F}" srcOrd="0" destOrd="0" presId="urn:microsoft.com/office/officeart/2005/8/layout/cycle5"/>
    <dgm:cxn modelId="{2F3B6A88-6FD5-4C76-A42A-A10802B028A8}" srcId="{7C79FE5C-31DD-431E-808B-B7CD1E92E57A}" destId="{72829D38-270A-4F74-8C45-868C8F531E0E}" srcOrd="2" destOrd="0" parTransId="{3C1330F1-8A03-4F58-A1A2-C84D89332593}" sibTransId="{AF860AB5-770E-4005-B39E-FF8B0FDA8100}"/>
    <dgm:cxn modelId="{4B857B9D-414C-4BC0-8742-52F2A1593D9C}" type="presOf" srcId="{75513753-F1CA-4282-9FC7-76CC654D0E90}" destId="{51BAC8EF-B37D-45D6-A1C2-A3F4B1A925F1}" srcOrd="0" destOrd="0" presId="urn:microsoft.com/office/officeart/2005/8/layout/cycle5"/>
    <dgm:cxn modelId="{4BA71FA0-1DA3-48F1-9860-9E756FE2C525}" type="presOf" srcId="{6BDD3CAB-3FD7-44E9-98DA-E9D9D23049D1}" destId="{D336EFF6-E5B8-4ED4-A06F-08B17F807019}" srcOrd="0" destOrd="0" presId="urn:microsoft.com/office/officeart/2005/8/layout/cycle5"/>
    <dgm:cxn modelId="{A73B3FA8-38F1-4675-9B6B-38BDB2C1EFB9}" srcId="{7C79FE5C-31DD-431E-808B-B7CD1E92E57A}" destId="{F5BB7316-7E77-456C-BBA6-6C3736579DF4}" srcOrd="1" destOrd="0" parTransId="{51D416CE-C61D-4F4F-8F06-7E43379E1342}" sibTransId="{31779FCE-D1C7-4377-B61C-F809E862DCEC}"/>
    <dgm:cxn modelId="{D29638B3-EC41-4FD7-B2FA-B389A8F76134}" srcId="{7C79FE5C-31DD-431E-808B-B7CD1E92E57A}" destId="{7889352F-DFD3-4E3A-AA3E-E2434BC6AE3F}" srcOrd="3" destOrd="0" parTransId="{1C6867F6-8487-4389-8A44-A6DBC7A66108}" sibTransId="{E82BBB9C-3220-49AB-BC1F-9C4D4A9CB9A3}"/>
    <dgm:cxn modelId="{FFF3FCDF-F994-4B5F-BF9D-72A969457867}" type="presOf" srcId="{7C79FE5C-31DD-431E-808B-B7CD1E92E57A}" destId="{0DEE6C17-CDD2-4AED-80FB-759B60793EB3}" srcOrd="0" destOrd="0" presId="urn:microsoft.com/office/officeart/2005/8/layout/cycle5"/>
    <dgm:cxn modelId="{96B7C9F5-B79C-46F6-A8E0-EA285906995F}" type="presOf" srcId="{6023C6B2-D102-4890-9E4A-4FF04F7B013D}" destId="{D1A136AE-03AD-45B8-BA8F-C700D8FB3192}" srcOrd="0" destOrd="0" presId="urn:microsoft.com/office/officeart/2005/8/layout/cycle5"/>
    <dgm:cxn modelId="{D68724F7-9229-4F8E-A362-4C266B9DEE42}" srcId="{7C79FE5C-31DD-431E-808B-B7CD1E92E57A}" destId="{2C1DB1E3-B792-4B40-9954-C1DA3CB03E10}" srcOrd="0" destOrd="0" parTransId="{D5A5988F-4470-4D44-B0BC-224C80F1C1BF}" sibTransId="{6BDD3CAB-3FD7-44E9-98DA-E9D9D23049D1}"/>
    <dgm:cxn modelId="{52A63EF8-6646-4AF1-B345-81F9122B2CD2}" type="presOf" srcId="{23D4EF34-6ECE-4FBD-9C48-8F38E26516A2}" destId="{61435888-25AE-4744-B5D1-C1A4C7258408}" srcOrd="0" destOrd="0" presId="urn:microsoft.com/office/officeart/2005/8/layout/cycle5"/>
    <dgm:cxn modelId="{FCC2B574-A834-4023-B7A4-8DB5F28CD96F}" type="presParOf" srcId="{0DEE6C17-CDD2-4AED-80FB-759B60793EB3}" destId="{6D3D64EB-F7C1-4A9C-9370-D39EAED0DB51}" srcOrd="0" destOrd="0" presId="urn:microsoft.com/office/officeart/2005/8/layout/cycle5"/>
    <dgm:cxn modelId="{D248E580-6B38-4BA5-AC4B-C45BC19E4070}" type="presParOf" srcId="{0DEE6C17-CDD2-4AED-80FB-759B60793EB3}" destId="{4263060E-6768-46B6-9298-632C2584E0F7}" srcOrd="1" destOrd="0" presId="urn:microsoft.com/office/officeart/2005/8/layout/cycle5"/>
    <dgm:cxn modelId="{B28B9DFE-EEE9-4F6D-99BA-000B3B3C9DFA}" type="presParOf" srcId="{0DEE6C17-CDD2-4AED-80FB-759B60793EB3}" destId="{D336EFF6-E5B8-4ED4-A06F-08B17F807019}" srcOrd="2" destOrd="0" presId="urn:microsoft.com/office/officeart/2005/8/layout/cycle5"/>
    <dgm:cxn modelId="{492B48D1-1079-48F4-ADA0-99B2C53BEBA3}" type="presParOf" srcId="{0DEE6C17-CDD2-4AED-80FB-759B60793EB3}" destId="{8F13DE56-34EF-47CC-81C7-213AAB10C439}" srcOrd="3" destOrd="0" presId="urn:microsoft.com/office/officeart/2005/8/layout/cycle5"/>
    <dgm:cxn modelId="{4B99756F-85C0-4727-9DDA-49FA81B7A4C8}" type="presParOf" srcId="{0DEE6C17-CDD2-4AED-80FB-759B60793EB3}" destId="{F78E5205-6B09-4120-952A-57DA2584CB07}" srcOrd="4" destOrd="0" presId="urn:microsoft.com/office/officeart/2005/8/layout/cycle5"/>
    <dgm:cxn modelId="{571916B0-12BB-4F74-A8D8-42EF272454E1}" type="presParOf" srcId="{0DEE6C17-CDD2-4AED-80FB-759B60793EB3}" destId="{027282E3-6D74-41CD-9AC4-0D3B08029F3B}" srcOrd="5" destOrd="0" presId="urn:microsoft.com/office/officeart/2005/8/layout/cycle5"/>
    <dgm:cxn modelId="{2CA87EEE-3A64-4633-99D1-9B3774E4BF3A}" type="presParOf" srcId="{0DEE6C17-CDD2-4AED-80FB-759B60793EB3}" destId="{45EA6032-20A2-4FF6-852F-F458C0B6640F}" srcOrd="6" destOrd="0" presId="urn:microsoft.com/office/officeart/2005/8/layout/cycle5"/>
    <dgm:cxn modelId="{A2B9068A-0C6D-44A5-8765-D3086D751BD4}" type="presParOf" srcId="{0DEE6C17-CDD2-4AED-80FB-759B60793EB3}" destId="{B19AAA12-2BE7-437A-A51A-8267FFCBA248}" srcOrd="7" destOrd="0" presId="urn:microsoft.com/office/officeart/2005/8/layout/cycle5"/>
    <dgm:cxn modelId="{43C627F6-26C0-4E75-82C4-55BFD485449C}" type="presParOf" srcId="{0DEE6C17-CDD2-4AED-80FB-759B60793EB3}" destId="{B4D6A23D-5584-4F91-860E-A0B64336D94D}" srcOrd="8" destOrd="0" presId="urn:microsoft.com/office/officeart/2005/8/layout/cycle5"/>
    <dgm:cxn modelId="{003BA077-43F9-4AAE-83ED-F307196AE7BA}" type="presParOf" srcId="{0DEE6C17-CDD2-4AED-80FB-759B60793EB3}" destId="{547C0C90-0AAA-41A3-BC7C-DAB472CE20D0}" srcOrd="9" destOrd="0" presId="urn:microsoft.com/office/officeart/2005/8/layout/cycle5"/>
    <dgm:cxn modelId="{C99DC313-72F6-4B6F-9210-68AF3BB43376}" type="presParOf" srcId="{0DEE6C17-CDD2-4AED-80FB-759B60793EB3}" destId="{A7D72618-5F48-4D9A-BFC1-A1F3EA76C746}" srcOrd="10" destOrd="0" presId="urn:microsoft.com/office/officeart/2005/8/layout/cycle5"/>
    <dgm:cxn modelId="{0041CBE9-852C-4955-8B41-6744C36815CE}" type="presParOf" srcId="{0DEE6C17-CDD2-4AED-80FB-759B60793EB3}" destId="{34005957-3208-4521-A28A-AEFE8289CD07}" srcOrd="11" destOrd="0" presId="urn:microsoft.com/office/officeart/2005/8/layout/cycle5"/>
    <dgm:cxn modelId="{B8FF5B2B-F7E4-4953-A531-C5F718CFF5E9}" type="presParOf" srcId="{0DEE6C17-CDD2-4AED-80FB-759B60793EB3}" destId="{51BAC8EF-B37D-45D6-A1C2-A3F4B1A925F1}" srcOrd="12" destOrd="0" presId="urn:microsoft.com/office/officeart/2005/8/layout/cycle5"/>
    <dgm:cxn modelId="{7787D990-7C34-43AB-915F-73CB888529A3}" type="presParOf" srcId="{0DEE6C17-CDD2-4AED-80FB-759B60793EB3}" destId="{E1D17E03-ABAC-445C-B372-0DE9448C91ED}" srcOrd="13" destOrd="0" presId="urn:microsoft.com/office/officeart/2005/8/layout/cycle5"/>
    <dgm:cxn modelId="{F7AD39E9-2B17-47E8-990B-E20AD3F5E51E}" type="presParOf" srcId="{0DEE6C17-CDD2-4AED-80FB-759B60793EB3}" destId="{4CE56215-CCA1-4A52-8EDA-6F735F539862}" srcOrd="14" destOrd="0" presId="urn:microsoft.com/office/officeart/2005/8/layout/cycle5"/>
    <dgm:cxn modelId="{2BAC1B6F-F0E2-4C81-A465-2AF335EAB5A6}" type="presParOf" srcId="{0DEE6C17-CDD2-4AED-80FB-759B60793EB3}" destId="{61435888-25AE-4744-B5D1-C1A4C7258408}" srcOrd="15" destOrd="0" presId="urn:microsoft.com/office/officeart/2005/8/layout/cycle5"/>
    <dgm:cxn modelId="{6B3093B0-040C-4293-B7C0-9011B1CC9FDC}" type="presParOf" srcId="{0DEE6C17-CDD2-4AED-80FB-759B60793EB3}" destId="{6F3D16B5-DE93-4E42-9D62-AEF916CC3912}" srcOrd="16" destOrd="0" presId="urn:microsoft.com/office/officeart/2005/8/layout/cycle5"/>
    <dgm:cxn modelId="{49B6348B-A240-430F-A35D-6F726B344CC0}" type="presParOf" srcId="{0DEE6C17-CDD2-4AED-80FB-759B60793EB3}" destId="{D1A136AE-03AD-45B8-BA8F-C700D8FB3192}"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F12C8F-3C74-4C0A-8C18-55821F5C626C}"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B4EE2E42-612D-4179-8EB4-01FF7DC1950D}">
      <dgm:prSet phldrT="[Text]"/>
      <dgm:spPr/>
      <dgm:t>
        <a:bodyPr/>
        <a:lstStyle/>
        <a:p>
          <a:r>
            <a:rPr lang="en-US" dirty="0"/>
            <a:t>Client and CFP</a:t>
          </a:r>
          <a:r>
            <a:rPr lang="en-US" baseline="30000" dirty="0"/>
            <a:t>TM</a:t>
          </a:r>
        </a:p>
      </dgm:t>
    </dgm:pt>
    <dgm:pt modelId="{4FCC39ED-47EE-474B-A236-82DBF7A920B7}" type="parTrans" cxnId="{40B1FB31-B715-4739-B0B0-8255315E2AB4}">
      <dgm:prSet/>
      <dgm:spPr/>
      <dgm:t>
        <a:bodyPr/>
        <a:lstStyle/>
        <a:p>
          <a:endParaRPr lang="en-US"/>
        </a:p>
      </dgm:t>
    </dgm:pt>
    <dgm:pt modelId="{6F066519-DB24-4BD0-8007-4CCAFD11C108}" type="sibTrans" cxnId="{40B1FB31-B715-4739-B0B0-8255315E2AB4}">
      <dgm:prSet/>
      <dgm:spPr/>
      <dgm:t>
        <a:bodyPr/>
        <a:lstStyle/>
        <a:p>
          <a:endParaRPr lang="en-US"/>
        </a:p>
      </dgm:t>
    </dgm:pt>
    <dgm:pt modelId="{4D453B2D-C24A-4A7C-BF97-C2ED49328B30}">
      <dgm:prSet phldrT="[Text]"/>
      <dgm:spPr>
        <a:solidFill>
          <a:schemeClr val="accent2"/>
        </a:solidFill>
      </dgm:spPr>
      <dgm:t>
        <a:bodyPr/>
        <a:lstStyle/>
        <a:p>
          <a:r>
            <a:rPr lang="en-US" dirty="0"/>
            <a:t>Solicitor</a:t>
          </a:r>
        </a:p>
      </dgm:t>
    </dgm:pt>
    <dgm:pt modelId="{0EE37650-0113-4274-B1E5-992962669005}" type="parTrans" cxnId="{CD49D6C7-4688-4248-9C50-8B6E5C076512}">
      <dgm:prSet/>
      <dgm:spPr/>
      <dgm:t>
        <a:bodyPr/>
        <a:lstStyle/>
        <a:p>
          <a:endParaRPr lang="en-US"/>
        </a:p>
      </dgm:t>
    </dgm:pt>
    <dgm:pt modelId="{CC353BE0-7F83-46F3-870A-841C0D074789}" type="sibTrans" cxnId="{CD49D6C7-4688-4248-9C50-8B6E5C076512}">
      <dgm:prSet/>
      <dgm:spPr/>
      <dgm:t>
        <a:bodyPr/>
        <a:lstStyle/>
        <a:p>
          <a:endParaRPr lang="en-US"/>
        </a:p>
      </dgm:t>
    </dgm:pt>
    <dgm:pt modelId="{98B98ADC-6474-403B-BE3B-5F2FFC4CB9C6}">
      <dgm:prSet phldrT="[Text]"/>
      <dgm:spPr>
        <a:solidFill>
          <a:srgbClr val="FFC000"/>
        </a:solidFill>
      </dgm:spPr>
      <dgm:t>
        <a:bodyPr/>
        <a:lstStyle/>
        <a:p>
          <a:r>
            <a:rPr lang="en-US" dirty="0"/>
            <a:t>accountant</a:t>
          </a:r>
        </a:p>
      </dgm:t>
    </dgm:pt>
    <dgm:pt modelId="{8454D672-0605-4D2C-A2AF-787C5D3741AF}" type="parTrans" cxnId="{1469ADE5-BDAA-4B03-81AC-8AE5A5AC2987}">
      <dgm:prSet/>
      <dgm:spPr/>
      <dgm:t>
        <a:bodyPr/>
        <a:lstStyle/>
        <a:p>
          <a:endParaRPr lang="en-US"/>
        </a:p>
      </dgm:t>
    </dgm:pt>
    <dgm:pt modelId="{2092ED75-A2DA-4A42-9D44-7EA4836638DA}" type="sibTrans" cxnId="{1469ADE5-BDAA-4B03-81AC-8AE5A5AC2987}">
      <dgm:prSet/>
      <dgm:spPr/>
      <dgm:t>
        <a:bodyPr/>
        <a:lstStyle/>
        <a:p>
          <a:endParaRPr lang="en-US"/>
        </a:p>
      </dgm:t>
    </dgm:pt>
    <dgm:pt modelId="{DFD73E4A-7932-4985-8F8D-3AEECE362ABA}">
      <dgm:prSet phldrT="[Text]"/>
      <dgm:spPr>
        <a:solidFill>
          <a:schemeClr val="accent3"/>
        </a:solidFill>
      </dgm:spPr>
      <dgm:t>
        <a:bodyPr/>
        <a:lstStyle/>
        <a:p>
          <a:r>
            <a:rPr lang="en-US" dirty="0"/>
            <a:t>DFM</a:t>
          </a:r>
        </a:p>
      </dgm:t>
    </dgm:pt>
    <dgm:pt modelId="{2730E629-2F9F-44C9-B5C6-02B4AD6564BA}" type="parTrans" cxnId="{6E6F0B48-43B8-4A70-A2C4-766AE09A89AB}">
      <dgm:prSet/>
      <dgm:spPr/>
      <dgm:t>
        <a:bodyPr/>
        <a:lstStyle/>
        <a:p>
          <a:endParaRPr lang="en-US"/>
        </a:p>
      </dgm:t>
    </dgm:pt>
    <dgm:pt modelId="{964AD1C6-98E7-44EC-B940-3419CABAF9F8}" type="sibTrans" cxnId="{6E6F0B48-43B8-4A70-A2C4-766AE09A89AB}">
      <dgm:prSet/>
      <dgm:spPr/>
      <dgm:t>
        <a:bodyPr/>
        <a:lstStyle/>
        <a:p>
          <a:endParaRPr lang="en-US"/>
        </a:p>
      </dgm:t>
    </dgm:pt>
    <dgm:pt modelId="{66395495-99BC-41B2-8665-408C4AB9BDD1}">
      <dgm:prSet phldrT="[Text]"/>
      <dgm:spPr>
        <a:solidFill>
          <a:schemeClr val="accent5"/>
        </a:solidFill>
      </dgm:spPr>
      <dgm:t>
        <a:bodyPr/>
        <a:lstStyle/>
        <a:p>
          <a:r>
            <a:rPr lang="en-US" dirty="0"/>
            <a:t>Other specialist advisers</a:t>
          </a:r>
        </a:p>
      </dgm:t>
    </dgm:pt>
    <dgm:pt modelId="{72A7FB8C-54B4-45FF-88DB-3A89034C8C60}" type="parTrans" cxnId="{506F4D51-A56A-4834-881E-0B2319EE77F3}">
      <dgm:prSet/>
      <dgm:spPr/>
      <dgm:t>
        <a:bodyPr/>
        <a:lstStyle/>
        <a:p>
          <a:endParaRPr lang="en-US"/>
        </a:p>
      </dgm:t>
    </dgm:pt>
    <dgm:pt modelId="{8C20C0B9-94DB-402F-971E-40BD1E8F3851}" type="sibTrans" cxnId="{506F4D51-A56A-4834-881E-0B2319EE77F3}">
      <dgm:prSet/>
      <dgm:spPr/>
      <dgm:t>
        <a:bodyPr/>
        <a:lstStyle/>
        <a:p>
          <a:endParaRPr lang="en-US"/>
        </a:p>
      </dgm:t>
    </dgm:pt>
    <dgm:pt modelId="{F36704E4-6CE3-4E37-AFCA-9EF17F2C0097}" type="pres">
      <dgm:prSet presAssocID="{76F12C8F-3C74-4C0A-8C18-55821F5C626C}" presName="Name0" presStyleCnt="0">
        <dgm:presLayoutVars>
          <dgm:chMax val="1"/>
          <dgm:dir/>
          <dgm:animLvl val="ctr"/>
          <dgm:resizeHandles val="exact"/>
        </dgm:presLayoutVars>
      </dgm:prSet>
      <dgm:spPr/>
    </dgm:pt>
    <dgm:pt modelId="{C34D945D-FD85-43E0-920E-372D3EB4DAFB}" type="pres">
      <dgm:prSet presAssocID="{B4EE2E42-612D-4179-8EB4-01FF7DC1950D}" presName="centerShape" presStyleLbl="node0" presStyleIdx="0" presStyleCnt="1" custLinFactNeighborX="0" custLinFactNeighborY="-429"/>
      <dgm:spPr/>
    </dgm:pt>
    <dgm:pt modelId="{25A9A482-3F9E-4AFC-A9E2-088EC9B36EF7}" type="pres">
      <dgm:prSet presAssocID="{4D453B2D-C24A-4A7C-BF97-C2ED49328B30}" presName="node" presStyleLbl="node1" presStyleIdx="0" presStyleCnt="4">
        <dgm:presLayoutVars>
          <dgm:bulletEnabled val="1"/>
        </dgm:presLayoutVars>
      </dgm:prSet>
      <dgm:spPr/>
    </dgm:pt>
    <dgm:pt modelId="{B800620C-2910-427D-8B00-F93CD1E245CD}" type="pres">
      <dgm:prSet presAssocID="{4D453B2D-C24A-4A7C-BF97-C2ED49328B30}" presName="dummy" presStyleCnt="0"/>
      <dgm:spPr/>
    </dgm:pt>
    <dgm:pt modelId="{A749E614-DC33-4532-A595-20953645FAFD}" type="pres">
      <dgm:prSet presAssocID="{CC353BE0-7F83-46F3-870A-841C0D074789}" presName="sibTrans" presStyleLbl="sibTrans2D1" presStyleIdx="0" presStyleCnt="4"/>
      <dgm:spPr/>
    </dgm:pt>
    <dgm:pt modelId="{F95BFC16-F748-4672-91B8-CB8ED79A5505}" type="pres">
      <dgm:prSet presAssocID="{98B98ADC-6474-403B-BE3B-5F2FFC4CB9C6}" presName="node" presStyleLbl="node1" presStyleIdx="1" presStyleCnt="4">
        <dgm:presLayoutVars>
          <dgm:bulletEnabled val="1"/>
        </dgm:presLayoutVars>
      </dgm:prSet>
      <dgm:spPr/>
    </dgm:pt>
    <dgm:pt modelId="{1C8B1D45-245B-4207-9038-4CD4542E2AC7}" type="pres">
      <dgm:prSet presAssocID="{98B98ADC-6474-403B-BE3B-5F2FFC4CB9C6}" presName="dummy" presStyleCnt="0"/>
      <dgm:spPr/>
    </dgm:pt>
    <dgm:pt modelId="{78D28652-5315-4401-91F7-9203D552C474}" type="pres">
      <dgm:prSet presAssocID="{2092ED75-A2DA-4A42-9D44-7EA4836638DA}" presName="sibTrans" presStyleLbl="sibTrans2D1" presStyleIdx="1" presStyleCnt="4"/>
      <dgm:spPr/>
    </dgm:pt>
    <dgm:pt modelId="{8AAE5A8D-299A-4CF2-8919-FC9725C52CD4}" type="pres">
      <dgm:prSet presAssocID="{DFD73E4A-7932-4985-8F8D-3AEECE362ABA}" presName="node" presStyleLbl="node1" presStyleIdx="2" presStyleCnt="4">
        <dgm:presLayoutVars>
          <dgm:bulletEnabled val="1"/>
        </dgm:presLayoutVars>
      </dgm:prSet>
      <dgm:spPr/>
    </dgm:pt>
    <dgm:pt modelId="{17F22A07-D8D1-4570-BFC6-BEC8424988A1}" type="pres">
      <dgm:prSet presAssocID="{DFD73E4A-7932-4985-8F8D-3AEECE362ABA}" presName="dummy" presStyleCnt="0"/>
      <dgm:spPr/>
    </dgm:pt>
    <dgm:pt modelId="{3B454BA1-7951-4AEB-B754-9F3B6F811609}" type="pres">
      <dgm:prSet presAssocID="{964AD1C6-98E7-44EC-B940-3419CABAF9F8}" presName="sibTrans" presStyleLbl="sibTrans2D1" presStyleIdx="2" presStyleCnt="4"/>
      <dgm:spPr/>
    </dgm:pt>
    <dgm:pt modelId="{19F3674B-F1BD-45B3-897A-2AA8A0915E9A}" type="pres">
      <dgm:prSet presAssocID="{66395495-99BC-41B2-8665-408C4AB9BDD1}" presName="node" presStyleLbl="node1" presStyleIdx="3" presStyleCnt="4">
        <dgm:presLayoutVars>
          <dgm:bulletEnabled val="1"/>
        </dgm:presLayoutVars>
      </dgm:prSet>
      <dgm:spPr/>
    </dgm:pt>
    <dgm:pt modelId="{8020B5CB-2F9F-42FD-AA98-E285883D754C}" type="pres">
      <dgm:prSet presAssocID="{66395495-99BC-41B2-8665-408C4AB9BDD1}" presName="dummy" presStyleCnt="0"/>
      <dgm:spPr/>
    </dgm:pt>
    <dgm:pt modelId="{19C196A8-F137-45E6-B69F-AEA089F1AF92}" type="pres">
      <dgm:prSet presAssocID="{8C20C0B9-94DB-402F-971E-40BD1E8F3851}" presName="sibTrans" presStyleLbl="sibTrans2D1" presStyleIdx="3" presStyleCnt="4"/>
      <dgm:spPr/>
    </dgm:pt>
  </dgm:ptLst>
  <dgm:cxnLst>
    <dgm:cxn modelId="{2D290E10-7AF7-4B4F-8A42-6DEA0CB7FDAA}" type="presOf" srcId="{DFD73E4A-7932-4985-8F8D-3AEECE362ABA}" destId="{8AAE5A8D-299A-4CF2-8919-FC9725C52CD4}" srcOrd="0" destOrd="0" presId="urn:microsoft.com/office/officeart/2005/8/layout/radial6"/>
    <dgm:cxn modelId="{314E861B-D2C5-4F90-8CF3-1A6E117F62ED}" type="presOf" srcId="{66395495-99BC-41B2-8665-408C4AB9BDD1}" destId="{19F3674B-F1BD-45B3-897A-2AA8A0915E9A}" srcOrd="0" destOrd="0" presId="urn:microsoft.com/office/officeart/2005/8/layout/radial6"/>
    <dgm:cxn modelId="{33CFFF21-53AD-47E3-8F8A-4FB5940131DE}" type="presOf" srcId="{964AD1C6-98E7-44EC-B940-3419CABAF9F8}" destId="{3B454BA1-7951-4AEB-B754-9F3B6F811609}" srcOrd="0" destOrd="0" presId="urn:microsoft.com/office/officeart/2005/8/layout/radial6"/>
    <dgm:cxn modelId="{9C876C26-4FD5-4F93-A2FB-75416500FBAE}" type="presOf" srcId="{2092ED75-A2DA-4A42-9D44-7EA4836638DA}" destId="{78D28652-5315-4401-91F7-9203D552C474}" srcOrd="0" destOrd="0" presId="urn:microsoft.com/office/officeart/2005/8/layout/radial6"/>
    <dgm:cxn modelId="{53065928-5D8A-43E4-9CAE-31EE20DFFFA9}" type="presOf" srcId="{4D453B2D-C24A-4A7C-BF97-C2ED49328B30}" destId="{25A9A482-3F9E-4AFC-A9E2-088EC9B36EF7}" srcOrd="0" destOrd="0" presId="urn:microsoft.com/office/officeart/2005/8/layout/radial6"/>
    <dgm:cxn modelId="{40B1FB31-B715-4739-B0B0-8255315E2AB4}" srcId="{76F12C8F-3C74-4C0A-8C18-55821F5C626C}" destId="{B4EE2E42-612D-4179-8EB4-01FF7DC1950D}" srcOrd="0" destOrd="0" parTransId="{4FCC39ED-47EE-474B-A236-82DBF7A920B7}" sibTransId="{6F066519-DB24-4BD0-8007-4CCAFD11C108}"/>
    <dgm:cxn modelId="{88B44040-499E-41DA-91DD-EFFC58B07057}" type="presOf" srcId="{76F12C8F-3C74-4C0A-8C18-55821F5C626C}" destId="{F36704E4-6CE3-4E37-AFCA-9EF17F2C0097}" srcOrd="0" destOrd="0" presId="urn:microsoft.com/office/officeart/2005/8/layout/radial6"/>
    <dgm:cxn modelId="{5C2AB45C-5973-4C0C-A4B6-B40A5B05819D}" type="presOf" srcId="{CC353BE0-7F83-46F3-870A-841C0D074789}" destId="{A749E614-DC33-4532-A595-20953645FAFD}" srcOrd="0" destOrd="0" presId="urn:microsoft.com/office/officeart/2005/8/layout/radial6"/>
    <dgm:cxn modelId="{F3C3E15C-7C7B-40F5-8F2D-FF0A852CD73D}" type="presOf" srcId="{98B98ADC-6474-403B-BE3B-5F2FFC4CB9C6}" destId="{F95BFC16-F748-4672-91B8-CB8ED79A5505}" srcOrd="0" destOrd="0" presId="urn:microsoft.com/office/officeart/2005/8/layout/radial6"/>
    <dgm:cxn modelId="{6E6F0B48-43B8-4A70-A2C4-766AE09A89AB}" srcId="{B4EE2E42-612D-4179-8EB4-01FF7DC1950D}" destId="{DFD73E4A-7932-4985-8F8D-3AEECE362ABA}" srcOrd="2" destOrd="0" parTransId="{2730E629-2F9F-44C9-B5C6-02B4AD6564BA}" sibTransId="{964AD1C6-98E7-44EC-B940-3419CABAF9F8}"/>
    <dgm:cxn modelId="{506F4D51-A56A-4834-881E-0B2319EE77F3}" srcId="{B4EE2E42-612D-4179-8EB4-01FF7DC1950D}" destId="{66395495-99BC-41B2-8665-408C4AB9BDD1}" srcOrd="3" destOrd="0" parTransId="{72A7FB8C-54B4-45FF-88DB-3A89034C8C60}" sibTransId="{8C20C0B9-94DB-402F-971E-40BD1E8F3851}"/>
    <dgm:cxn modelId="{12D92E75-D780-44CC-9361-6FECDD2F5AF8}" type="presOf" srcId="{8C20C0B9-94DB-402F-971E-40BD1E8F3851}" destId="{19C196A8-F137-45E6-B69F-AEA089F1AF92}" srcOrd="0" destOrd="0" presId="urn:microsoft.com/office/officeart/2005/8/layout/radial6"/>
    <dgm:cxn modelId="{E0240B83-EB19-44A1-8E4F-41E4EB188C7B}" type="presOf" srcId="{B4EE2E42-612D-4179-8EB4-01FF7DC1950D}" destId="{C34D945D-FD85-43E0-920E-372D3EB4DAFB}" srcOrd="0" destOrd="0" presId="urn:microsoft.com/office/officeart/2005/8/layout/radial6"/>
    <dgm:cxn modelId="{CD49D6C7-4688-4248-9C50-8B6E5C076512}" srcId="{B4EE2E42-612D-4179-8EB4-01FF7DC1950D}" destId="{4D453B2D-C24A-4A7C-BF97-C2ED49328B30}" srcOrd="0" destOrd="0" parTransId="{0EE37650-0113-4274-B1E5-992962669005}" sibTransId="{CC353BE0-7F83-46F3-870A-841C0D074789}"/>
    <dgm:cxn modelId="{1469ADE5-BDAA-4B03-81AC-8AE5A5AC2987}" srcId="{B4EE2E42-612D-4179-8EB4-01FF7DC1950D}" destId="{98B98ADC-6474-403B-BE3B-5F2FFC4CB9C6}" srcOrd="1" destOrd="0" parTransId="{8454D672-0605-4D2C-A2AF-787C5D3741AF}" sibTransId="{2092ED75-A2DA-4A42-9D44-7EA4836638DA}"/>
    <dgm:cxn modelId="{D87346A4-4199-4680-A37E-96FCBE9184F9}" type="presParOf" srcId="{F36704E4-6CE3-4E37-AFCA-9EF17F2C0097}" destId="{C34D945D-FD85-43E0-920E-372D3EB4DAFB}" srcOrd="0" destOrd="0" presId="urn:microsoft.com/office/officeart/2005/8/layout/radial6"/>
    <dgm:cxn modelId="{32D69E3B-33F9-4C27-AEAD-AA4DF1F1FA04}" type="presParOf" srcId="{F36704E4-6CE3-4E37-AFCA-9EF17F2C0097}" destId="{25A9A482-3F9E-4AFC-A9E2-088EC9B36EF7}" srcOrd="1" destOrd="0" presId="urn:microsoft.com/office/officeart/2005/8/layout/radial6"/>
    <dgm:cxn modelId="{2B920C88-4C07-44A1-8041-08F319612281}" type="presParOf" srcId="{F36704E4-6CE3-4E37-AFCA-9EF17F2C0097}" destId="{B800620C-2910-427D-8B00-F93CD1E245CD}" srcOrd="2" destOrd="0" presId="urn:microsoft.com/office/officeart/2005/8/layout/radial6"/>
    <dgm:cxn modelId="{25A202FD-54F5-440E-A77C-EC944CAD0B58}" type="presParOf" srcId="{F36704E4-6CE3-4E37-AFCA-9EF17F2C0097}" destId="{A749E614-DC33-4532-A595-20953645FAFD}" srcOrd="3" destOrd="0" presId="urn:microsoft.com/office/officeart/2005/8/layout/radial6"/>
    <dgm:cxn modelId="{2B979D3A-924A-4B3E-82D8-A42350F093D5}" type="presParOf" srcId="{F36704E4-6CE3-4E37-AFCA-9EF17F2C0097}" destId="{F95BFC16-F748-4672-91B8-CB8ED79A5505}" srcOrd="4" destOrd="0" presId="urn:microsoft.com/office/officeart/2005/8/layout/radial6"/>
    <dgm:cxn modelId="{24533BFB-57A5-4BC6-A09C-8E5DFF632A9A}" type="presParOf" srcId="{F36704E4-6CE3-4E37-AFCA-9EF17F2C0097}" destId="{1C8B1D45-245B-4207-9038-4CD4542E2AC7}" srcOrd="5" destOrd="0" presId="urn:microsoft.com/office/officeart/2005/8/layout/radial6"/>
    <dgm:cxn modelId="{0266D0C7-5B7F-466D-AF32-15940CA5928A}" type="presParOf" srcId="{F36704E4-6CE3-4E37-AFCA-9EF17F2C0097}" destId="{78D28652-5315-4401-91F7-9203D552C474}" srcOrd="6" destOrd="0" presId="urn:microsoft.com/office/officeart/2005/8/layout/radial6"/>
    <dgm:cxn modelId="{D16513FA-796B-4C52-AEC0-1534AAB56524}" type="presParOf" srcId="{F36704E4-6CE3-4E37-AFCA-9EF17F2C0097}" destId="{8AAE5A8D-299A-4CF2-8919-FC9725C52CD4}" srcOrd="7" destOrd="0" presId="urn:microsoft.com/office/officeart/2005/8/layout/radial6"/>
    <dgm:cxn modelId="{A6D286A7-5C5E-45FF-9FF2-066B10F70A0A}" type="presParOf" srcId="{F36704E4-6CE3-4E37-AFCA-9EF17F2C0097}" destId="{17F22A07-D8D1-4570-BFC6-BEC8424988A1}" srcOrd="8" destOrd="0" presId="urn:microsoft.com/office/officeart/2005/8/layout/radial6"/>
    <dgm:cxn modelId="{3207E09C-47E9-452C-BC8D-5B98D8DF1FFC}" type="presParOf" srcId="{F36704E4-6CE3-4E37-AFCA-9EF17F2C0097}" destId="{3B454BA1-7951-4AEB-B754-9F3B6F811609}" srcOrd="9" destOrd="0" presId="urn:microsoft.com/office/officeart/2005/8/layout/radial6"/>
    <dgm:cxn modelId="{EC375A5D-3D3B-4231-94AE-3ED5D92FA1F9}" type="presParOf" srcId="{F36704E4-6CE3-4E37-AFCA-9EF17F2C0097}" destId="{19F3674B-F1BD-45B3-897A-2AA8A0915E9A}" srcOrd="10" destOrd="0" presId="urn:microsoft.com/office/officeart/2005/8/layout/radial6"/>
    <dgm:cxn modelId="{F85B01C9-51F2-4B5C-93CE-50B34822163E}" type="presParOf" srcId="{F36704E4-6CE3-4E37-AFCA-9EF17F2C0097}" destId="{8020B5CB-2F9F-42FD-AA98-E285883D754C}" srcOrd="11" destOrd="0" presId="urn:microsoft.com/office/officeart/2005/8/layout/radial6"/>
    <dgm:cxn modelId="{D712077A-F566-4AC9-9DCD-E747DA29F9A7}" type="presParOf" srcId="{F36704E4-6CE3-4E37-AFCA-9EF17F2C0097}" destId="{19C196A8-F137-45E6-B69F-AEA089F1AF9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D64EB-F7C1-4A9C-9370-D39EAED0DB51}">
      <dsp:nvSpPr>
        <dsp:cNvPr id="0" name=""/>
        <dsp:cNvSpPr/>
      </dsp:nvSpPr>
      <dsp:spPr>
        <a:xfrm>
          <a:off x="1528213" y="394"/>
          <a:ext cx="536892"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GB" sz="500" kern="1200" dirty="0"/>
            <a:t>Establish and define the relationship</a:t>
          </a:r>
          <a:endParaRPr lang="en-US" sz="500" kern="1200" dirty="0"/>
        </a:p>
      </dsp:txBody>
      <dsp:txXfrm>
        <a:off x="1545249" y="17430"/>
        <a:ext cx="502820" cy="314908"/>
      </dsp:txXfrm>
    </dsp:sp>
    <dsp:sp modelId="{D336EFF6-E5B8-4ED4-A06F-08B17F807019}">
      <dsp:nvSpPr>
        <dsp:cNvPr id="0" name=""/>
        <dsp:cNvSpPr/>
      </dsp:nvSpPr>
      <dsp:spPr>
        <a:xfrm>
          <a:off x="975255" y="174884"/>
          <a:ext cx="1642808" cy="1642808"/>
        </a:xfrm>
        <a:custGeom>
          <a:avLst/>
          <a:gdLst/>
          <a:ahLst/>
          <a:cxnLst/>
          <a:rect l="0" t="0" r="0" b="0"/>
          <a:pathLst>
            <a:path>
              <a:moveTo>
                <a:pt x="1157225" y="71785"/>
              </a:moveTo>
              <a:arcTo wR="821404" hR="821404" stAng="17647913" swAng="9227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F13DE56-34EF-47CC-81C7-213AAB10C439}">
      <dsp:nvSpPr>
        <dsp:cNvPr id="0" name=""/>
        <dsp:cNvSpPr/>
      </dsp:nvSpPr>
      <dsp:spPr>
        <a:xfrm>
          <a:off x="2239570" y="411096"/>
          <a:ext cx="536892"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US" sz="500" kern="1200" dirty="0"/>
            <a:t>Collect the client’s information</a:t>
          </a:r>
        </a:p>
      </dsp:txBody>
      <dsp:txXfrm>
        <a:off x="2256606" y="428132"/>
        <a:ext cx="502820" cy="314908"/>
      </dsp:txXfrm>
    </dsp:sp>
    <dsp:sp modelId="{027282E3-6D74-41CD-9AC4-0D3B08029F3B}">
      <dsp:nvSpPr>
        <dsp:cNvPr id="0" name=""/>
        <dsp:cNvSpPr/>
      </dsp:nvSpPr>
      <dsp:spPr>
        <a:xfrm>
          <a:off x="975255" y="174884"/>
          <a:ext cx="1642808" cy="1642808"/>
        </a:xfrm>
        <a:custGeom>
          <a:avLst/>
          <a:gdLst/>
          <a:ahLst/>
          <a:cxnLst/>
          <a:rect l="0" t="0" r="0" b="0"/>
          <a:pathLst>
            <a:path>
              <a:moveTo>
                <a:pt x="1630023" y="677047"/>
              </a:moveTo>
              <a:arcTo wR="821404" hR="821404" stAng="20992683" swAng="121463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5EA6032-20A2-4FF6-852F-F458C0B6640F}">
      <dsp:nvSpPr>
        <dsp:cNvPr id="0" name=""/>
        <dsp:cNvSpPr/>
      </dsp:nvSpPr>
      <dsp:spPr>
        <a:xfrm>
          <a:off x="2239570" y="1232500"/>
          <a:ext cx="536892"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GB" sz="500" kern="1200" dirty="0"/>
            <a:t>Analyse</a:t>
          </a:r>
          <a:endParaRPr lang="en-US" sz="500" kern="1200" dirty="0"/>
        </a:p>
      </dsp:txBody>
      <dsp:txXfrm>
        <a:off x="2256606" y="1249536"/>
        <a:ext cx="502820" cy="314908"/>
      </dsp:txXfrm>
    </dsp:sp>
    <dsp:sp modelId="{B4D6A23D-5584-4F91-860E-A0B64336D94D}">
      <dsp:nvSpPr>
        <dsp:cNvPr id="0" name=""/>
        <dsp:cNvSpPr/>
      </dsp:nvSpPr>
      <dsp:spPr>
        <a:xfrm>
          <a:off x="975255" y="174884"/>
          <a:ext cx="1642808" cy="1642808"/>
        </a:xfrm>
        <a:custGeom>
          <a:avLst/>
          <a:gdLst/>
          <a:ahLst/>
          <a:cxnLst/>
          <a:rect l="0" t="0" r="0" b="0"/>
          <a:pathLst>
            <a:path>
              <a:moveTo>
                <a:pt x="1347699" y="1452052"/>
              </a:moveTo>
              <a:arcTo wR="821404" hR="821404" stAng="3009238" swAng="86000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47C0C90-0AAA-41A3-BC7C-DAB472CE20D0}">
      <dsp:nvSpPr>
        <dsp:cNvPr id="0" name=""/>
        <dsp:cNvSpPr/>
      </dsp:nvSpPr>
      <dsp:spPr>
        <a:xfrm>
          <a:off x="1505086" y="1643203"/>
          <a:ext cx="583145"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US" sz="500" kern="1200" dirty="0"/>
            <a:t>Recommendations</a:t>
          </a:r>
        </a:p>
      </dsp:txBody>
      <dsp:txXfrm>
        <a:off x="1522122" y="1660239"/>
        <a:ext cx="549073" cy="314908"/>
      </dsp:txXfrm>
    </dsp:sp>
    <dsp:sp modelId="{34005957-3208-4521-A28A-AEFE8289CD07}">
      <dsp:nvSpPr>
        <dsp:cNvPr id="0" name=""/>
        <dsp:cNvSpPr/>
      </dsp:nvSpPr>
      <dsp:spPr>
        <a:xfrm>
          <a:off x="975255" y="174884"/>
          <a:ext cx="1642808" cy="1642808"/>
        </a:xfrm>
        <a:custGeom>
          <a:avLst/>
          <a:gdLst/>
          <a:ahLst/>
          <a:cxnLst/>
          <a:rect l="0" t="0" r="0" b="0"/>
          <a:pathLst>
            <a:path>
              <a:moveTo>
                <a:pt x="467617" y="1562713"/>
              </a:moveTo>
              <a:arcTo wR="821404" hR="821404" stAng="6930756" swAng="86000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1BAC8EF-B37D-45D6-A1C2-A3F4B1A925F1}">
      <dsp:nvSpPr>
        <dsp:cNvPr id="0" name=""/>
        <dsp:cNvSpPr/>
      </dsp:nvSpPr>
      <dsp:spPr>
        <a:xfrm>
          <a:off x="816856" y="1232500"/>
          <a:ext cx="536892"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GB" sz="500" kern="1200" dirty="0"/>
            <a:t>Implementation</a:t>
          </a:r>
          <a:endParaRPr lang="en-US" sz="500" kern="1200" dirty="0"/>
        </a:p>
      </dsp:txBody>
      <dsp:txXfrm>
        <a:off x="833892" y="1249536"/>
        <a:ext cx="502820" cy="314908"/>
      </dsp:txXfrm>
    </dsp:sp>
    <dsp:sp modelId="{4CE56215-CCA1-4A52-8EDA-6F735F539862}">
      <dsp:nvSpPr>
        <dsp:cNvPr id="0" name=""/>
        <dsp:cNvSpPr/>
      </dsp:nvSpPr>
      <dsp:spPr>
        <a:xfrm>
          <a:off x="975255" y="174884"/>
          <a:ext cx="1642808" cy="1642808"/>
        </a:xfrm>
        <a:custGeom>
          <a:avLst/>
          <a:gdLst/>
          <a:ahLst/>
          <a:cxnLst/>
          <a:rect l="0" t="0" r="0" b="0"/>
          <a:pathLst>
            <a:path>
              <a:moveTo>
                <a:pt x="12784" y="965760"/>
              </a:moveTo>
              <a:arcTo wR="821404" hR="821404" stAng="10192683" swAng="121463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1435888-25AE-4744-B5D1-C1A4C7258408}">
      <dsp:nvSpPr>
        <dsp:cNvPr id="0" name=""/>
        <dsp:cNvSpPr/>
      </dsp:nvSpPr>
      <dsp:spPr>
        <a:xfrm>
          <a:off x="816856" y="411096"/>
          <a:ext cx="536892" cy="3489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222250">
            <a:lnSpc>
              <a:spcPct val="90000"/>
            </a:lnSpc>
            <a:spcBef>
              <a:spcPct val="0"/>
            </a:spcBef>
            <a:spcAft>
              <a:spcPct val="35000"/>
            </a:spcAft>
            <a:buNone/>
          </a:pPr>
          <a:r>
            <a:rPr lang="en-US" sz="500" kern="1200" dirty="0"/>
            <a:t>Review</a:t>
          </a:r>
        </a:p>
      </dsp:txBody>
      <dsp:txXfrm>
        <a:off x="833892" y="428132"/>
        <a:ext cx="502820" cy="314908"/>
      </dsp:txXfrm>
    </dsp:sp>
    <dsp:sp modelId="{D1A136AE-03AD-45B8-BA8F-C700D8FB3192}">
      <dsp:nvSpPr>
        <dsp:cNvPr id="0" name=""/>
        <dsp:cNvSpPr/>
      </dsp:nvSpPr>
      <dsp:spPr>
        <a:xfrm>
          <a:off x="975255" y="174884"/>
          <a:ext cx="1642808" cy="1642808"/>
        </a:xfrm>
        <a:custGeom>
          <a:avLst/>
          <a:gdLst/>
          <a:ahLst/>
          <a:cxnLst/>
          <a:rect l="0" t="0" r="0" b="0"/>
          <a:pathLst>
            <a:path>
              <a:moveTo>
                <a:pt x="298808" y="187686"/>
              </a:moveTo>
              <a:arcTo wR="821404" hR="821404" stAng="13829356" swAng="9227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C196A8-F137-45E6-B69F-AEA089F1AF92}">
      <dsp:nvSpPr>
        <dsp:cNvPr id="0" name=""/>
        <dsp:cNvSpPr/>
      </dsp:nvSpPr>
      <dsp:spPr>
        <a:xfrm>
          <a:off x="1320157" y="217044"/>
          <a:ext cx="1449976" cy="1449976"/>
        </a:xfrm>
        <a:prstGeom prst="blockArc">
          <a:avLst>
            <a:gd name="adj1" fmla="val 10800000"/>
            <a:gd name="adj2" fmla="val 1620000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454BA1-7951-4AEB-B754-9F3B6F811609}">
      <dsp:nvSpPr>
        <dsp:cNvPr id="0" name=""/>
        <dsp:cNvSpPr/>
      </dsp:nvSpPr>
      <dsp:spPr>
        <a:xfrm>
          <a:off x="1320157" y="217044"/>
          <a:ext cx="1449976" cy="1449976"/>
        </a:xfrm>
        <a:prstGeom prst="blockArc">
          <a:avLst>
            <a:gd name="adj1" fmla="val 5400000"/>
            <a:gd name="adj2" fmla="val 1080000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D28652-5315-4401-91F7-9203D552C474}">
      <dsp:nvSpPr>
        <dsp:cNvPr id="0" name=""/>
        <dsp:cNvSpPr/>
      </dsp:nvSpPr>
      <dsp:spPr>
        <a:xfrm>
          <a:off x="1320157" y="217044"/>
          <a:ext cx="1449976" cy="1449976"/>
        </a:xfrm>
        <a:prstGeom prst="blockArc">
          <a:avLst>
            <a:gd name="adj1" fmla="val 0"/>
            <a:gd name="adj2" fmla="val 540000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49E614-DC33-4532-A595-20953645FAFD}">
      <dsp:nvSpPr>
        <dsp:cNvPr id="0" name=""/>
        <dsp:cNvSpPr/>
      </dsp:nvSpPr>
      <dsp:spPr>
        <a:xfrm>
          <a:off x="1320157" y="217044"/>
          <a:ext cx="1449976" cy="1449976"/>
        </a:xfrm>
        <a:prstGeom prst="blockArc">
          <a:avLst>
            <a:gd name="adj1" fmla="val 16200000"/>
            <a:gd name="adj2" fmla="val 0"/>
            <a:gd name="adj3" fmla="val 463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4D945D-FD85-43E0-920E-372D3EB4DAFB}">
      <dsp:nvSpPr>
        <dsp:cNvPr id="0" name=""/>
        <dsp:cNvSpPr/>
      </dsp:nvSpPr>
      <dsp:spPr>
        <a:xfrm>
          <a:off x="1711611" y="602421"/>
          <a:ext cx="667069" cy="6670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Client and CFP</a:t>
          </a:r>
          <a:r>
            <a:rPr lang="en-US" sz="1000" kern="1200" baseline="30000" dirty="0"/>
            <a:t>TM</a:t>
          </a:r>
        </a:p>
      </dsp:txBody>
      <dsp:txXfrm>
        <a:off x="1809301" y="700111"/>
        <a:ext cx="471689" cy="471689"/>
      </dsp:txXfrm>
    </dsp:sp>
    <dsp:sp modelId="{25A9A482-3F9E-4AFC-A9E2-088EC9B36EF7}">
      <dsp:nvSpPr>
        <dsp:cNvPr id="0" name=""/>
        <dsp:cNvSpPr/>
      </dsp:nvSpPr>
      <dsp:spPr>
        <a:xfrm>
          <a:off x="1811671" y="380"/>
          <a:ext cx="466948" cy="466948"/>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Solicitor</a:t>
          </a:r>
        </a:p>
      </dsp:txBody>
      <dsp:txXfrm>
        <a:off x="1880054" y="68763"/>
        <a:ext cx="330182" cy="330182"/>
      </dsp:txXfrm>
    </dsp:sp>
    <dsp:sp modelId="{F95BFC16-F748-4672-91B8-CB8ED79A5505}">
      <dsp:nvSpPr>
        <dsp:cNvPr id="0" name=""/>
        <dsp:cNvSpPr/>
      </dsp:nvSpPr>
      <dsp:spPr>
        <a:xfrm>
          <a:off x="2519849" y="708558"/>
          <a:ext cx="466948" cy="466948"/>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accountant</a:t>
          </a:r>
        </a:p>
      </dsp:txBody>
      <dsp:txXfrm>
        <a:off x="2588232" y="776941"/>
        <a:ext cx="330182" cy="330182"/>
      </dsp:txXfrm>
    </dsp:sp>
    <dsp:sp modelId="{8AAE5A8D-299A-4CF2-8919-FC9725C52CD4}">
      <dsp:nvSpPr>
        <dsp:cNvPr id="0" name=""/>
        <dsp:cNvSpPr/>
      </dsp:nvSpPr>
      <dsp:spPr>
        <a:xfrm>
          <a:off x="1811671" y="1416736"/>
          <a:ext cx="466948" cy="466948"/>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DFM</a:t>
          </a:r>
        </a:p>
      </dsp:txBody>
      <dsp:txXfrm>
        <a:off x="1880054" y="1485119"/>
        <a:ext cx="330182" cy="330182"/>
      </dsp:txXfrm>
    </dsp:sp>
    <dsp:sp modelId="{19F3674B-F1BD-45B3-897A-2AA8A0915E9A}">
      <dsp:nvSpPr>
        <dsp:cNvPr id="0" name=""/>
        <dsp:cNvSpPr/>
      </dsp:nvSpPr>
      <dsp:spPr>
        <a:xfrm>
          <a:off x="1103493" y="708558"/>
          <a:ext cx="466948" cy="466948"/>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222250">
            <a:lnSpc>
              <a:spcPct val="90000"/>
            </a:lnSpc>
            <a:spcBef>
              <a:spcPct val="0"/>
            </a:spcBef>
            <a:spcAft>
              <a:spcPct val="35000"/>
            </a:spcAft>
            <a:buNone/>
          </a:pPr>
          <a:r>
            <a:rPr lang="en-US" sz="500" kern="1200" dirty="0"/>
            <a:t>Other specialist advisers</a:t>
          </a:r>
        </a:p>
      </dsp:txBody>
      <dsp:txXfrm>
        <a:off x="1171876" y="776941"/>
        <a:ext cx="330182" cy="330182"/>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9575" cy="496888"/>
          </a:xfrm>
          <a:prstGeom prst="rect">
            <a:avLst/>
          </a:prstGeom>
        </p:spPr>
        <p:txBody>
          <a:bodyPr vert="horz" lIns="92136" tIns="46067" rIns="92136" bIns="46067" rtlCol="0"/>
          <a:lstStyle>
            <a:lvl1pPr algn="l">
              <a:defRPr sz="1300"/>
            </a:lvl1pPr>
          </a:lstStyle>
          <a:p>
            <a:endParaRPr lang="en-GB"/>
          </a:p>
        </p:txBody>
      </p:sp>
      <p:sp>
        <p:nvSpPr>
          <p:cNvPr id="3" name="Date Placeholder 2"/>
          <p:cNvSpPr>
            <a:spLocks noGrp="1"/>
          </p:cNvSpPr>
          <p:nvPr>
            <p:ph type="dt" sz="quarter" idx="1"/>
          </p:nvPr>
        </p:nvSpPr>
        <p:spPr>
          <a:xfrm>
            <a:off x="3854451" y="2"/>
            <a:ext cx="2949575" cy="496888"/>
          </a:xfrm>
          <a:prstGeom prst="rect">
            <a:avLst/>
          </a:prstGeom>
        </p:spPr>
        <p:txBody>
          <a:bodyPr vert="horz" lIns="92136" tIns="46067" rIns="92136" bIns="46067" rtlCol="0"/>
          <a:lstStyle>
            <a:lvl1pPr algn="r">
              <a:defRPr sz="1300"/>
            </a:lvl1pPr>
          </a:lstStyle>
          <a:p>
            <a:fld id="{1DB9E1A3-BACA-4C79-858A-2AEF86C65C7E}" type="datetimeFigureOut">
              <a:rPr lang="en-GB" smtClean="0"/>
              <a:pPr/>
              <a:t>10/09/2017</a:t>
            </a:fld>
            <a:endParaRPr lang="en-GB"/>
          </a:p>
        </p:txBody>
      </p:sp>
      <p:sp>
        <p:nvSpPr>
          <p:cNvPr id="4" name="Footer Placeholder 3"/>
          <p:cNvSpPr>
            <a:spLocks noGrp="1"/>
          </p:cNvSpPr>
          <p:nvPr>
            <p:ph type="ftr" sz="quarter" idx="2"/>
          </p:nvPr>
        </p:nvSpPr>
        <p:spPr>
          <a:xfrm>
            <a:off x="2" y="9445628"/>
            <a:ext cx="2949575" cy="496888"/>
          </a:xfrm>
          <a:prstGeom prst="rect">
            <a:avLst/>
          </a:prstGeom>
        </p:spPr>
        <p:txBody>
          <a:bodyPr vert="horz" lIns="92136" tIns="46067" rIns="92136" bIns="46067" rtlCol="0" anchor="b"/>
          <a:lstStyle>
            <a:lvl1pPr algn="l">
              <a:defRPr sz="1300"/>
            </a:lvl1pPr>
          </a:lstStyle>
          <a:p>
            <a:endParaRPr lang="en-GB"/>
          </a:p>
        </p:txBody>
      </p:sp>
      <p:sp>
        <p:nvSpPr>
          <p:cNvPr id="5" name="Slide Number Placeholder 4"/>
          <p:cNvSpPr>
            <a:spLocks noGrp="1"/>
          </p:cNvSpPr>
          <p:nvPr>
            <p:ph type="sldNum" sz="quarter" idx="3"/>
          </p:nvPr>
        </p:nvSpPr>
        <p:spPr>
          <a:xfrm>
            <a:off x="3854451" y="9445628"/>
            <a:ext cx="2949575" cy="496888"/>
          </a:xfrm>
          <a:prstGeom prst="rect">
            <a:avLst/>
          </a:prstGeom>
        </p:spPr>
        <p:txBody>
          <a:bodyPr vert="horz" lIns="92136" tIns="46067" rIns="92136" bIns="46067" rtlCol="0" anchor="b"/>
          <a:lstStyle>
            <a:lvl1pPr algn="r">
              <a:defRPr sz="1300"/>
            </a:lvl1pPr>
          </a:lstStyle>
          <a:p>
            <a:fld id="{C6AC33CA-A14D-48AF-A60C-79F8E50A6A0F}" type="slidenum">
              <a:rPr lang="en-GB" smtClean="0"/>
              <a:pPr/>
              <a:t>‹#›</a:t>
            </a:fld>
            <a:endParaRPr lang="en-GB"/>
          </a:p>
        </p:txBody>
      </p:sp>
    </p:spTree>
    <p:extLst>
      <p:ext uri="{BB962C8B-B14F-4D97-AF65-F5344CB8AC3E}">
        <p14:creationId xmlns:p14="http://schemas.microsoft.com/office/powerpoint/2010/main" val="940228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9575" cy="496888"/>
          </a:xfrm>
          <a:prstGeom prst="rect">
            <a:avLst/>
          </a:prstGeom>
        </p:spPr>
        <p:txBody>
          <a:bodyPr vert="horz" lIns="92136" tIns="46067" rIns="92136" bIns="46067" rtlCol="0"/>
          <a:lstStyle>
            <a:lvl1pPr algn="l">
              <a:defRPr sz="1300"/>
            </a:lvl1pPr>
          </a:lstStyle>
          <a:p>
            <a:endParaRPr lang="en-GB"/>
          </a:p>
        </p:txBody>
      </p:sp>
      <p:sp>
        <p:nvSpPr>
          <p:cNvPr id="3" name="Date Placeholder 2"/>
          <p:cNvSpPr>
            <a:spLocks noGrp="1"/>
          </p:cNvSpPr>
          <p:nvPr>
            <p:ph type="dt" idx="1"/>
          </p:nvPr>
        </p:nvSpPr>
        <p:spPr>
          <a:xfrm>
            <a:off x="3854451" y="2"/>
            <a:ext cx="2949575" cy="496888"/>
          </a:xfrm>
          <a:prstGeom prst="rect">
            <a:avLst/>
          </a:prstGeom>
        </p:spPr>
        <p:txBody>
          <a:bodyPr vert="horz" lIns="92136" tIns="46067" rIns="92136" bIns="46067" rtlCol="0"/>
          <a:lstStyle>
            <a:lvl1pPr algn="r">
              <a:defRPr sz="1300"/>
            </a:lvl1pPr>
          </a:lstStyle>
          <a:p>
            <a:fld id="{75C20EE6-F0B7-48C7-9C5C-CB54349800F9}" type="datetimeFigureOut">
              <a:rPr lang="en-GB" smtClean="0"/>
              <a:pPr/>
              <a:t>10/09/2017</a:t>
            </a:fld>
            <a:endParaRPr lang="en-GB"/>
          </a:p>
        </p:txBody>
      </p:sp>
      <p:sp>
        <p:nvSpPr>
          <p:cNvPr id="4" name="Slide Image Placeholder 3"/>
          <p:cNvSpPr>
            <a:spLocks noGrp="1" noRot="1" noChangeAspect="1"/>
          </p:cNvSpPr>
          <p:nvPr>
            <p:ph type="sldImg" idx="2"/>
          </p:nvPr>
        </p:nvSpPr>
        <p:spPr>
          <a:xfrm>
            <a:off x="90488" y="746125"/>
            <a:ext cx="6626225" cy="3729038"/>
          </a:xfrm>
          <a:prstGeom prst="rect">
            <a:avLst/>
          </a:prstGeom>
          <a:noFill/>
          <a:ln w="12700">
            <a:solidFill>
              <a:prstClr val="black"/>
            </a:solidFill>
          </a:ln>
        </p:spPr>
        <p:txBody>
          <a:bodyPr vert="horz" lIns="92136" tIns="46067" rIns="92136" bIns="46067" rtlCol="0" anchor="ctr"/>
          <a:lstStyle/>
          <a:p>
            <a:endParaRPr lang="en-GB"/>
          </a:p>
        </p:txBody>
      </p:sp>
      <p:sp>
        <p:nvSpPr>
          <p:cNvPr id="5" name="Notes Placeholder 4"/>
          <p:cNvSpPr>
            <a:spLocks noGrp="1"/>
          </p:cNvSpPr>
          <p:nvPr>
            <p:ph type="body" sz="quarter" idx="3"/>
          </p:nvPr>
        </p:nvSpPr>
        <p:spPr>
          <a:xfrm>
            <a:off x="681040" y="4722814"/>
            <a:ext cx="5443537" cy="4475162"/>
          </a:xfrm>
          <a:prstGeom prst="rect">
            <a:avLst/>
          </a:prstGeom>
        </p:spPr>
        <p:txBody>
          <a:bodyPr vert="horz" lIns="92136" tIns="46067" rIns="92136" bIns="4606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45628"/>
            <a:ext cx="2949575" cy="496888"/>
          </a:xfrm>
          <a:prstGeom prst="rect">
            <a:avLst/>
          </a:prstGeom>
        </p:spPr>
        <p:txBody>
          <a:bodyPr vert="horz" lIns="92136" tIns="46067" rIns="92136" bIns="46067" rtlCol="0" anchor="b"/>
          <a:lstStyle>
            <a:lvl1pPr algn="l">
              <a:defRPr sz="1300"/>
            </a:lvl1pPr>
          </a:lstStyle>
          <a:p>
            <a:endParaRPr lang="en-GB"/>
          </a:p>
        </p:txBody>
      </p:sp>
      <p:sp>
        <p:nvSpPr>
          <p:cNvPr id="7" name="Slide Number Placeholder 6"/>
          <p:cNvSpPr>
            <a:spLocks noGrp="1"/>
          </p:cNvSpPr>
          <p:nvPr>
            <p:ph type="sldNum" sz="quarter" idx="5"/>
          </p:nvPr>
        </p:nvSpPr>
        <p:spPr>
          <a:xfrm>
            <a:off x="3854451" y="9445628"/>
            <a:ext cx="2949575" cy="496888"/>
          </a:xfrm>
          <a:prstGeom prst="rect">
            <a:avLst/>
          </a:prstGeom>
        </p:spPr>
        <p:txBody>
          <a:bodyPr vert="horz" lIns="92136" tIns="46067" rIns="92136" bIns="46067" rtlCol="0" anchor="b"/>
          <a:lstStyle>
            <a:lvl1pPr algn="r">
              <a:defRPr sz="1300"/>
            </a:lvl1pPr>
          </a:lstStyle>
          <a:p>
            <a:fld id="{DA58A673-4819-4A3B-9448-C7AE512E2609}" type="slidenum">
              <a:rPr lang="en-GB" smtClean="0"/>
              <a:pPr/>
              <a:t>‹#›</a:t>
            </a:fld>
            <a:endParaRPr lang="en-GB"/>
          </a:p>
        </p:txBody>
      </p:sp>
    </p:spTree>
    <p:extLst>
      <p:ext uri="{BB962C8B-B14F-4D97-AF65-F5344CB8AC3E}">
        <p14:creationId xmlns:p14="http://schemas.microsoft.com/office/powerpoint/2010/main" val="1741475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 y="725488"/>
            <a:ext cx="6448425" cy="362743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DB3032D-E5FC-47AC-BB30-2F5280B75AB6}"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04175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3917236" cy="555683"/>
          </a:xfrm>
        </p:spPr>
        <p:txBody>
          <a:bodyPr>
            <a:normAutofit/>
          </a:bodyPr>
          <a:lstStyle>
            <a:lvl1pPr algn="l">
              <a:defRPr sz="1400">
                <a:solidFill>
                  <a:srgbClr val="006666"/>
                </a:solidFill>
                <a:latin typeface="Century Gothic" pitchFamily="34" charset="0"/>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
        <p:nvSpPr>
          <p:cNvPr id="8" name="Content Placeholder 2"/>
          <p:cNvSpPr>
            <a:spLocks noGrp="1"/>
          </p:cNvSpPr>
          <p:nvPr>
            <p:ph idx="13"/>
          </p:nvPr>
        </p:nvSpPr>
        <p:spPr>
          <a:xfrm>
            <a:off x="72008" y="648122"/>
            <a:ext cx="4147662" cy="1210091"/>
          </a:xfrm>
        </p:spPr>
        <p:txBody>
          <a:bodyPr>
            <a:normAutofit/>
          </a:bodyPr>
          <a:lstStyle>
            <a:lvl1pPr>
              <a:defRPr sz="800">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6785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782835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1172" y="103816"/>
            <a:ext cx="1036915" cy="221193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0426" y="103816"/>
            <a:ext cx="3033938" cy="22119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637291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24" y="-71958"/>
            <a:ext cx="3816424" cy="539925"/>
          </a:xfrm>
          <a:prstGeom prst="rect">
            <a:avLst/>
          </a:prstGeom>
        </p:spPr>
        <p:txBody>
          <a:bodyPr lIns="285726" tIns="142863" rIns="285726" bIns="142863">
            <a:noAutofit/>
          </a:bodyPr>
          <a:lstStyle>
            <a:lvl1pPr algn="l">
              <a:defRPr sz="1800" b="0">
                <a:solidFill>
                  <a:srgbClr val="006666"/>
                </a:solidFill>
                <a:latin typeface="Century Gothic" pitchFamily="34" charset="0"/>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t>10/09/2017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B9E7E-A8A7-4FC8-AC47-EDDE8EAC62BE}" type="slidenum">
              <a:rPr lang="en-GB" smtClean="0"/>
              <a:t>‹#›</a:t>
            </a:fld>
            <a:endParaRPr lang="en-GB" dirty="0"/>
          </a:p>
        </p:txBody>
      </p:sp>
      <p:sp>
        <p:nvSpPr>
          <p:cNvPr id="8" name="Content Placeholder 2"/>
          <p:cNvSpPr>
            <a:spLocks noGrp="1"/>
          </p:cNvSpPr>
          <p:nvPr>
            <p:ph idx="13"/>
          </p:nvPr>
        </p:nvSpPr>
        <p:spPr>
          <a:xfrm>
            <a:off x="199347" y="792138"/>
            <a:ext cx="4147662" cy="1210091"/>
          </a:xfrm>
          <a:prstGeom prst="rect">
            <a:avLst/>
          </a:prstGeom>
        </p:spPr>
        <p:txBody>
          <a:bodyPr lIns="285726" tIns="142863" rIns="285726" bIns="142863">
            <a:normAutofit/>
          </a:bodyPr>
          <a:lstStyle>
            <a:lvl1pPr>
              <a:defRPr sz="800">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041727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3917236" cy="555683"/>
          </a:xfrm>
        </p:spPr>
        <p:txBody>
          <a:bodyPr>
            <a:normAutofit/>
          </a:bodyPr>
          <a:lstStyle>
            <a:lvl1pPr algn="l">
              <a:defRPr sz="1400">
                <a:solidFill>
                  <a:srgbClr val="006666"/>
                </a:solidFill>
                <a:latin typeface="Century Gothic" pitchFamily="34" charset="0"/>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
        <p:nvSpPr>
          <p:cNvPr id="8" name="Content Placeholder 2"/>
          <p:cNvSpPr>
            <a:spLocks noGrp="1"/>
          </p:cNvSpPr>
          <p:nvPr>
            <p:ph idx="13"/>
          </p:nvPr>
        </p:nvSpPr>
        <p:spPr>
          <a:xfrm>
            <a:off x="72008" y="648122"/>
            <a:ext cx="4147662" cy="1210091"/>
          </a:xfrm>
        </p:spPr>
        <p:txBody>
          <a:bodyPr>
            <a:normAutofit/>
          </a:bodyPr>
          <a:lstStyle>
            <a:lvl1pPr>
              <a:defRPr sz="800">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34011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1069349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4041" y="1665850"/>
            <a:ext cx="3917236" cy="514877"/>
          </a:xfrm>
        </p:spPr>
        <p:txBody>
          <a:bodyPr anchor="t"/>
          <a:lstStyle>
            <a:lvl1pPr algn="l">
              <a:defRPr sz="1800" b="1" cap="all"/>
            </a:lvl1pPr>
          </a:lstStyle>
          <a:p>
            <a:r>
              <a:rPr lang="en-US"/>
              <a:t>Click to edit Master title style</a:t>
            </a:r>
            <a:endParaRPr lang="en-GB"/>
          </a:p>
        </p:txBody>
      </p:sp>
      <p:sp>
        <p:nvSpPr>
          <p:cNvPr id="3" name="Text Placeholder 2"/>
          <p:cNvSpPr>
            <a:spLocks noGrp="1"/>
          </p:cNvSpPr>
          <p:nvPr>
            <p:ph type="body" idx="1"/>
          </p:nvPr>
        </p:nvSpPr>
        <p:spPr>
          <a:xfrm>
            <a:off x="364041" y="1098765"/>
            <a:ext cx="3917236" cy="567085"/>
          </a:xfrm>
        </p:spPr>
        <p:txBody>
          <a:bodyPr anchor="b"/>
          <a:lstStyle>
            <a:lvl1pPr marL="0" indent="0">
              <a:buNone/>
              <a:defRPr sz="900">
                <a:solidFill>
                  <a:schemeClr val="tx1">
                    <a:tint val="75000"/>
                  </a:schemeClr>
                </a:solidFill>
              </a:defRPr>
            </a:lvl1pPr>
            <a:lvl2pPr marL="205740" indent="0">
              <a:buNone/>
              <a:defRPr sz="800">
                <a:solidFill>
                  <a:schemeClr val="tx1">
                    <a:tint val="75000"/>
                  </a:schemeClr>
                </a:solidFill>
              </a:defRPr>
            </a:lvl2pPr>
            <a:lvl3pPr marL="411480" indent="0">
              <a:buNone/>
              <a:defRPr sz="700">
                <a:solidFill>
                  <a:schemeClr val="tx1">
                    <a:tint val="75000"/>
                  </a:schemeClr>
                </a:solidFill>
              </a:defRPr>
            </a:lvl3pPr>
            <a:lvl4pPr marL="617220" indent="0">
              <a:buNone/>
              <a:defRPr sz="600">
                <a:solidFill>
                  <a:schemeClr val="tx1">
                    <a:tint val="75000"/>
                  </a:schemeClr>
                </a:solidFill>
              </a:defRPr>
            </a:lvl4pPr>
            <a:lvl5pPr marL="822960" indent="0">
              <a:buNone/>
              <a:defRPr sz="600">
                <a:solidFill>
                  <a:schemeClr val="tx1">
                    <a:tint val="75000"/>
                  </a:schemeClr>
                </a:solidFill>
              </a:defRPr>
            </a:lvl5pPr>
            <a:lvl6pPr marL="1028700" indent="0">
              <a:buNone/>
              <a:defRPr sz="600">
                <a:solidFill>
                  <a:schemeClr val="tx1">
                    <a:tint val="75000"/>
                  </a:schemeClr>
                </a:solidFill>
              </a:defRPr>
            </a:lvl6pPr>
            <a:lvl7pPr marL="1234440" indent="0">
              <a:buNone/>
              <a:defRPr sz="600">
                <a:solidFill>
                  <a:schemeClr val="tx1">
                    <a:tint val="75000"/>
                  </a:schemeClr>
                </a:solidFill>
              </a:defRPr>
            </a:lvl7pPr>
            <a:lvl8pPr marL="1440180" indent="0">
              <a:buNone/>
              <a:defRPr sz="600">
                <a:solidFill>
                  <a:schemeClr val="tx1">
                    <a:tint val="75000"/>
                  </a:schemeClr>
                </a:solidFill>
              </a:defRPr>
            </a:lvl8pPr>
            <a:lvl9pPr marL="1645920" indent="0">
              <a:buNone/>
              <a:defRPr sz="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3769867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30425" y="604891"/>
            <a:ext cx="2035427" cy="1710856"/>
          </a:xfrm>
        </p:spPr>
        <p:txBody>
          <a:bodyPr/>
          <a:lstStyle>
            <a:lvl1pPr>
              <a:defRPr sz="1300"/>
            </a:lvl1pPr>
            <a:lvl2pPr>
              <a:defRPr sz="11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342661" y="604891"/>
            <a:ext cx="2035427" cy="1710856"/>
          </a:xfrm>
        </p:spPr>
        <p:txBody>
          <a:bodyPr/>
          <a:lstStyle>
            <a:lvl1pPr>
              <a:defRPr sz="1300"/>
            </a:lvl1pPr>
            <a:lvl2pPr>
              <a:defRPr sz="11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896366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30426" y="580287"/>
            <a:ext cx="2036227" cy="241836"/>
          </a:xfrm>
        </p:spPr>
        <p:txBody>
          <a:bodyPr anchor="b"/>
          <a:lstStyle>
            <a:lvl1pPr marL="0" indent="0">
              <a:buNone/>
              <a:defRPr sz="1100" b="1"/>
            </a:lvl1pPr>
            <a:lvl2pPr marL="205740" indent="0">
              <a:buNone/>
              <a:defRPr sz="900" b="1"/>
            </a:lvl2pPr>
            <a:lvl3pPr marL="411480" indent="0">
              <a:buNone/>
              <a:defRPr sz="800" b="1"/>
            </a:lvl3pPr>
            <a:lvl4pPr marL="617220" indent="0">
              <a:buNone/>
              <a:defRPr sz="700" b="1"/>
            </a:lvl4pPr>
            <a:lvl5pPr marL="822960" indent="0">
              <a:buNone/>
              <a:defRPr sz="700" b="1"/>
            </a:lvl5pPr>
            <a:lvl6pPr marL="1028700" indent="0">
              <a:buNone/>
              <a:defRPr sz="700" b="1"/>
            </a:lvl6pPr>
            <a:lvl7pPr marL="1234440" indent="0">
              <a:buNone/>
              <a:defRPr sz="700" b="1"/>
            </a:lvl7pPr>
            <a:lvl8pPr marL="1440180" indent="0">
              <a:buNone/>
              <a:defRPr sz="700" b="1"/>
            </a:lvl8pPr>
            <a:lvl9pPr marL="1645920" indent="0">
              <a:buNone/>
              <a:defRPr sz="700" b="1"/>
            </a:lvl9pPr>
          </a:lstStyle>
          <a:p>
            <a:pPr lvl="0"/>
            <a:r>
              <a:rPr lang="en-US"/>
              <a:t>Click to edit Master text styles</a:t>
            </a:r>
          </a:p>
        </p:txBody>
      </p:sp>
      <p:sp>
        <p:nvSpPr>
          <p:cNvPr id="4" name="Content Placeholder 3"/>
          <p:cNvSpPr>
            <a:spLocks noGrp="1"/>
          </p:cNvSpPr>
          <p:nvPr>
            <p:ph sz="half" idx="2"/>
          </p:nvPr>
        </p:nvSpPr>
        <p:spPr>
          <a:xfrm>
            <a:off x="230426" y="822123"/>
            <a:ext cx="2036227" cy="1493624"/>
          </a:xfrm>
        </p:spPr>
        <p:txBody>
          <a:bodyPr/>
          <a:lstStyle>
            <a:lvl1pPr>
              <a:defRPr sz="1100"/>
            </a:lvl1pPr>
            <a:lvl2pPr>
              <a:defRPr sz="900"/>
            </a:lvl2pPr>
            <a:lvl3pPr>
              <a:defRPr sz="800"/>
            </a:lvl3pPr>
            <a:lvl4pPr>
              <a:defRPr sz="700"/>
            </a:lvl4pPr>
            <a:lvl5pPr>
              <a:defRPr sz="700"/>
            </a:lvl5pPr>
            <a:lvl6pPr>
              <a:defRPr sz="700"/>
            </a:lvl6pPr>
            <a:lvl7pPr>
              <a:defRPr sz="700"/>
            </a:lvl7pPr>
            <a:lvl8pPr>
              <a:defRPr sz="700"/>
            </a:lvl8pPr>
            <a:lvl9pPr>
              <a:defRPr sz="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341061" y="580287"/>
            <a:ext cx="2037027" cy="241836"/>
          </a:xfrm>
        </p:spPr>
        <p:txBody>
          <a:bodyPr anchor="b"/>
          <a:lstStyle>
            <a:lvl1pPr marL="0" indent="0">
              <a:buNone/>
              <a:defRPr sz="1100" b="1"/>
            </a:lvl1pPr>
            <a:lvl2pPr marL="205740" indent="0">
              <a:buNone/>
              <a:defRPr sz="900" b="1"/>
            </a:lvl2pPr>
            <a:lvl3pPr marL="411480" indent="0">
              <a:buNone/>
              <a:defRPr sz="800" b="1"/>
            </a:lvl3pPr>
            <a:lvl4pPr marL="617220" indent="0">
              <a:buNone/>
              <a:defRPr sz="700" b="1"/>
            </a:lvl4pPr>
            <a:lvl5pPr marL="822960" indent="0">
              <a:buNone/>
              <a:defRPr sz="700" b="1"/>
            </a:lvl5pPr>
            <a:lvl6pPr marL="1028700" indent="0">
              <a:buNone/>
              <a:defRPr sz="700" b="1"/>
            </a:lvl6pPr>
            <a:lvl7pPr marL="1234440" indent="0">
              <a:buNone/>
              <a:defRPr sz="700" b="1"/>
            </a:lvl7pPr>
            <a:lvl8pPr marL="1440180" indent="0">
              <a:buNone/>
              <a:defRPr sz="700" b="1"/>
            </a:lvl8pPr>
            <a:lvl9pPr marL="1645920" indent="0">
              <a:buNone/>
              <a:defRPr sz="700" b="1"/>
            </a:lvl9pPr>
          </a:lstStyle>
          <a:p>
            <a:pPr lvl="0"/>
            <a:r>
              <a:rPr lang="en-US"/>
              <a:t>Click to edit Master text styles</a:t>
            </a:r>
          </a:p>
        </p:txBody>
      </p:sp>
      <p:sp>
        <p:nvSpPr>
          <p:cNvPr id="6" name="Content Placeholder 5"/>
          <p:cNvSpPr>
            <a:spLocks noGrp="1"/>
          </p:cNvSpPr>
          <p:nvPr>
            <p:ph sz="quarter" idx="4"/>
          </p:nvPr>
        </p:nvSpPr>
        <p:spPr>
          <a:xfrm>
            <a:off x="2341061" y="822123"/>
            <a:ext cx="2037027" cy="1493624"/>
          </a:xfrm>
        </p:spPr>
        <p:txBody>
          <a:bodyPr/>
          <a:lstStyle>
            <a:lvl1pPr>
              <a:defRPr sz="1100"/>
            </a:lvl1pPr>
            <a:lvl2pPr>
              <a:defRPr sz="900"/>
            </a:lvl2pPr>
            <a:lvl3pPr>
              <a:defRPr sz="800"/>
            </a:lvl3pPr>
            <a:lvl4pPr>
              <a:defRPr sz="700"/>
            </a:lvl4pPr>
            <a:lvl5pPr>
              <a:defRPr sz="700"/>
            </a:lvl5pPr>
            <a:lvl6pPr>
              <a:defRPr sz="700"/>
            </a:lvl6pPr>
            <a:lvl7pPr>
              <a:defRPr sz="700"/>
            </a:lvl7pPr>
            <a:lvl8pPr>
              <a:defRPr sz="700"/>
            </a:lvl8pPr>
            <a:lvl9pPr>
              <a:defRPr sz="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873274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632675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02544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9120517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0426" y="103215"/>
            <a:ext cx="1516169" cy="439266"/>
          </a:xfrm>
        </p:spPr>
        <p:txBody>
          <a:bodyPr anchor="b"/>
          <a:lstStyle>
            <a:lvl1pPr algn="l">
              <a:defRPr sz="900" b="1"/>
            </a:lvl1pPr>
          </a:lstStyle>
          <a:p>
            <a:r>
              <a:rPr lang="en-US"/>
              <a:t>Click to edit Master title style</a:t>
            </a:r>
            <a:endParaRPr lang="en-GB"/>
          </a:p>
        </p:txBody>
      </p:sp>
      <p:sp>
        <p:nvSpPr>
          <p:cNvPr id="3" name="Content Placeholder 2"/>
          <p:cNvSpPr>
            <a:spLocks noGrp="1"/>
          </p:cNvSpPr>
          <p:nvPr>
            <p:ph idx="1"/>
          </p:nvPr>
        </p:nvSpPr>
        <p:spPr>
          <a:xfrm>
            <a:off x="1801800" y="103216"/>
            <a:ext cx="2576287" cy="2212531"/>
          </a:xfrm>
        </p:spPr>
        <p:txBody>
          <a:bodyPr/>
          <a:lstStyle>
            <a:lvl1pPr>
              <a:defRPr sz="1400"/>
            </a:lvl1pPr>
            <a:lvl2pPr>
              <a:defRPr sz="1300"/>
            </a:lvl2pPr>
            <a:lvl3pPr>
              <a:defRPr sz="11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30426" y="542481"/>
            <a:ext cx="1516169" cy="1773266"/>
          </a:xfrm>
        </p:spPr>
        <p:txBody>
          <a:bodyPr/>
          <a:lstStyle>
            <a:lvl1pPr marL="0" indent="0">
              <a:buNone/>
              <a:defRPr sz="600"/>
            </a:lvl1pPr>
            <a:lvl2pPr marL="205740" indent="0">
              <a:buNone/>
              <a:defRPr sz="500"/>
            </a:lvl2pPr>
            <a:lvl3pPr marL="411480" indent="0">
              <a:buNone/>
              <a:defRPr sz="500"/>
            </a:lvl3pPr>
            <a:lvl4pPr marL="617220" indent="0">
              <a:buNone/>
              <a:defRPr sz="400"/>
            </a:lvl4pPr>
            <a:lvl5pPr marL="822960" indent="0">
              <a:buNone/>
              <a:defRPr sz="400"/>
            </a:lvl5pPr>
            <a:lvl6pPr marL="1028700" indent="0">
              <a:buNone/>
              <a:defRPr sz="400"/>
            </a:lvl6pPr>
            <a:lvl7pPr marL="1234440" indent="0">
              <a:buNone/>
              <a:defRPr sz="400"/>
            </a:lvl7pPr>
            <a:lvl8pPr marL="1440180" indent="0">
              <a:buNone/>
              <a:defRPr sz="400"/>
            </a:lvl8pPr>
            <a:lvl9pPr marL="1645920" indent="0">
              <a:buNone/>
              <a:defRPr sz="400"/>
            </a:lvl9pPr>
          </a:lstStyle>
          <a:p>
            <a:pPr lvl="0"/>
            <a:r>
              <a:rPr lang="en-US"/>
              <a:t>Click to edit Master text styles</a:t>
            </a:r>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11710639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3301" y="1814672"/>
            <a:ext cx="2765108" cy="214232"/>
          </a:xfrm>
        </p:spPr>
        <p:txBody>
          <a:bodyPr anchor="b"/>
          <a:lstStyle>
            <a:lvl1pPr algn="l">
              <a:defRPr sz="900" b="1"/>
            </a:lvl1pPr>
          </a:lstStyle>
          <a:p>
            <a:r>
              <a:rPr lang="en-US"/>
              <a:t>Click to edit Master title style</a:t>
            </a:r>
            <a:endParaRPr lang="en-GB"/>
          </a:p>
        </p:txBody>
      </p:sp>
      <p:sp>
        <p:nvSpPr>
          <p:cNvPr id="3" name="Picture Placeholder 2"/>
          <p:cNvSpPr>
            <a:spLocks noGrp="1"/>
          </p:cNvSpPr>
          <p:nvPr>
            <p:ph type="pic" idx="1"/>
          </p:nvPr>
        </p:nvSpPr>
        <p:spPr>
          <a:xfrm>
            <a:off x="903301" y="231635"/>
            <a:ext cx="2765108" cy="1555433"/>
          </a:xfrm>
        </p:spPr>
        <p:txBody>
          <a:bodyPr/>
          <a:lstStyle>
            <a:lvl1pPr marL="0" indent="0">
              <a:buNone/>
              <a:defRPr sz="1400"/>
            </a:lvl1pPr>
            <a:lvl2pPr marL="205740" indent="0">
              <a:buNone/>
              <a:defRPr sz="1300"/>
            </a:lvl2pPr>
            <a:lvl3pPr marL="411480" indent="0">
              <a:buNone/>
              <a:defRPr sz="1100"/>
            </a:lvl3pPr>
            <a:lvl4pPr marL="617220" indent="0">
              <a:buNone/>
              <a:defRPr sz="900"/>
            </a:lvl4pPr>
            <a:lvl5pPr marL="822960" indent="0">
              <a:buNone/>
              <a:defRPr sz="900"/>
            </a:lvl5pPr>
            <a:lvl6pPr marL="1028700" indent="0">
              <a:buNone/>
              <a:defRPr sz="900"/>
            </a:lvl6pPr>
            <a:lvl7pPr marL="1234440" indent="0">
              <a:buNone/>
              <a:defRPr sz="900"/>
            </a:lvl7pPr>
            <a:lvl8pPr marL="1440180" indent="0">
              <a:buNone/>
              <a:defRPr sz="900"/>
            </a:lvl8pPr>
            <a:lvl9pPr marL="1645920" indent="0">
              <a:buNone/>
              <a:defRPr sz="900"/>
            </a:lvl9pPr>
          </a:lstStyle>
          <a:p>
            <a:endParaRPr lang="en-GB"/>
          </a:p>
        </p:txBody>
      </p:sp>
      <p:sp>
        <p:nvSpPr>
          <p:cNvPr id="4" name="Text Placeholder 3"/>
          <p:cNvSpPr>
            <a:spLocks noGrp="1"/>
          </p:cNvSpPr>
          <p:nvPr>
            <p:ph type="body" sz="half" idx="2"/>
          </p:nvPr>
        </p:nvSpPr>
        <p:spPr>
          <a:xfrm>
            <a:off x="903301" y="2028904"/>
            <a:ext cx="2765108" cy="304245"/>
          </a:xfrm>
        </p:spPr>
        <p:txBody>
          <a:bodyPr/>
          <a:lstStyle>
            <a:lvl1pPr marL="0" indent="0">
              <a:buNone/>
              <a:defRPr sz="600"/>
            </a:lvl1pPr>
            <a:lvl2pPr marL="205740" indent="0">
              <a:buNone/>
              <a:defRPr sz="500"/>
            </a:lvl2pPr>
            <a:lvl3pPr marL="411480" indent="0">
              <a:buNone/>
              <a:defRPr sz="500"/>
            </a:lvl3pPr>
            <a:lvl4pPr marL="617220" indent="0">
              <a:buNone/>
              <a:defRPr sz="400"/>
            </a:lvl4pPr>
            <a:lvl5pPr marL="822960" indent="0">
              <a:buNone/>
              <a:defRPr sz="400"/>
            </a:lvl5pPr>
            <a:lvl6pPr marL="1028700" indent="0">
              <a:buNone/>
              <a:defRPr sz="400"/>
            </a:lvl6pPr>
            <a:lvl7pPr marL="1234440" indent="0">
              <a:buNone/>
              <a:defRPr sz="400"/>
            </a:lvl7pPr>
            <a:lvl8pPr marL="1440180" indent="0">
              <a:buNone/>
              <a:defRPr sz="400"/>
            </a:lvl8pPr>
            <a:lvl9pPr marL="1645920" indent="0">
              <a:buNone/>
              <a:defRPr sz="400"/>
            </a:lvl9pPr>
          </a:lstStyle>
          <a:p>
            <a:pPr lvl="0"/>
            <a:r>
              <a:rPr lang="en-US"/>
              <a:t>Click to edit Master text styles</a:t>
            </a:r>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521899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13832878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1172" y="103816"/>
            <a:ext cx="1036915" cy="221193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0426" y="103816"/>
            <a:ext cx="3033938" cy="22119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6288407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24" y="-71958"/>
            <a:ext cx="3816424" cy="539925"/>
          </a:xfrm>
          <a:prstGeom prst="rect">
            <a:avLst/>
          </a:prstGeom>
        </p:spPr>
        <p:txBody>
          <a:bodyPr lIns="285726" tIns="142863" rIns="285726" bIns="142863">
            <a:noAutofit/>
          </a:bodyPr>
          <a:lstStyle>
            <a:lvl1pPr algn="l">
              <a:defRPr sz="1800" b="0">
                <a:solidFill>
                  <a:srgbClr val="006666"/>
                </a:solidFill>
                <a:latin typeface="Century Gothic" pitchFamily="34" charset="0"/>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80A1C9C4-1FDE-4093-897A-0323B5A19C60}" type="datetimeFigureOut">
              <a:rPr lang="en-GB" smtClean="0"/>
              <a:t>10/09/2017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80B9E7E-A8A7-4FC8-AC47-EDDE8EAC62BE}" type="slidenum">
              <a:rPr lang="en-GB" smtClean="0"/>
              <a:t>‹#›</a:t>
            </a:fld>
            <a:endParaRPr lang="en-GB" dirty="0"/>
          </a:p>
        </p:txBody>
      </p:sp>
      <p:sp>
        <p:nvSpPr>
          <p:cNvPr id="8" name="Content Placeholder 2"/>
          <p:cNvSpPr>
            <a:spLocks noGrp="1"/>
          </p:cNvSpPr>
          <p:nvPr>
            <p:ph idx="13"/>
          </p:nvPr>
        </p:nvSpPr>
        <p:spPr>
          <a:xfrm>
            <a:off x="199347" y="792138"/>
            <a:ext cx="4147662" cy="1210091"/>
          </a:xfrm>
          <a:prstGeom prst="rect">
            <a:avLst/>
          </a:prstGeom>
        </p:spPr>
        <p:txBody>
          <a:bodyPr lIns="285726" tIns="142863" rIns="285726" bIns="142863">
            <a:normAutofit/>
          </a:bodyPr>
          <a:lstStyle>
            <a:lvl1pPr>
              <a:defRPr sz="800">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79822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4041" y="1665850"/>
            <a:ext cx="3917236" cy="514877"/>
          </a:xfrm>
        </p:spPr>
        <p:txBody>
          <a:bodyPr anchor="t"/>
          <a:lstStyle>
            <a:lvl1pPr algn="l">
              <a:defRPr sz="1800" b="1" cap="all"/>
            </a:lvl1pPr>
          </a:lstStyle>
          <a:p>
            <a:r>
              <a:rPr lang="en-US"/>
              <a:t>Click to edit Master title style</a:t>
            </a:r>
            <a:endParaRPr lang="en-GB"/>
          </a:p>
        </p:txBody>
      </p:sp>
      <p:sp>
        <p:nvSpPr>
          <p:cNvPr id="3" name="Text Placeholder 2"/>
          <p:cNvSpPr>
            <a:spLocks noGrp="1"/>
          </p:cNvSpPr>
          <p:nvPr>
            <p:ph type="body" idx="1"/>
          </p:nvPr>
        </p:nvSpPr>
        <p:spPr>
          <a:xfrm>
            <a:off x="364041" y="1098765"/>
            <a:ext cx="3917236" cy="567085"/>
          </a:xfrm>
        </p:spPr>
        <p:txBody>
          <a:bodyPr anchor="b"/>
          <a:lstStyle>
            <a:lvl1pPr marL="0" indent="0">
              <a:buNone/>
              <a:defRPr sz="900">
                <a:solidFill>
                  <a:schemeClr val="tx1">
                    <a:tint val="75000"/>
                  </a:schemeClr>
                </a:solidFill>
              </a:defRPr>
            </a:lvl1pPr>
            <a:lvl2pPr marL="205740" indent="0">
              <a:buNone/>
              <a:defRPr sz="800">
                <a:solidFill>
                  <a:schemeClr val="tx1">
                    <a:tint val="75000"/>
                  </a:schemeClr>
                </a:solidFill>
              </a:defRPr>
            </a:lvl2pPr>
            <a:lvl3pPr marL="411480" indent="0">
              <a:buNone/>
              <a:defRPr sz="700">
                <a:solidFill>
                  <a:schemeClr val="tx1">
                    <a:tint val="75000"/>
                  </a:schemeClr>
                </a:solidFill>
              </a:defRPr>
            </a:lvl3pPr>
            <a:lvl4pPr marL="617220" indent="0">
              <a:buNone/>
              <a:defRPr sz="600">
                <a:solidFill>
                  <a:schemeClr val="tx1">
                    <a:tint val="75000"/>
                  </a:schemeClr>
                </a:solidFill>
              </a:defRPr>
            </a:lvl4pPr>
            <a:lvl5pPr marL="822960" indent="0">
              <a:buNone/>
              <a:defRPr sz="600">
                <a:solidFill>
                  <a:schemeClr val="tx1">
                    <a:tint val="75000"/>
                  </a:schemeClr>
                </a:solidFill>
              </a:defRPr>
            </a:lvl5pPr>
            <a:lvl6pPr marL="1028700" indent="0">
              <a:buNone/>
              <a:defRPr sz="600">
                <a:solidFill>
                  <a:schemeClr val="tx1">
                    <a:tint val="75000"/>
                  </a:schemeClr>
                </a:solidFill>
              </a:defRPr>
            </a:lvl6pPr>
            <a:lvl7pPr marL="1234440" indent="0">
              <a:buNone/>
              <a:defRPr sz="600">
                <a:solidFill>
                  <a:schemeClr val="tx1">
                    <a:tint val="75000"/>
                  </a:schemeClr>
                </a:solidFill>
              </a:defRPr>
            </a:lvl7pPr>
            <a:lvl8pPr marL="1440180" indent="0">
              <a:buNone/>
              <a:defRPr sz="600">
                <a:solidFill>
                  <a:schemeClr val="tx1">
                    <a:tint val="75000"/>
                  </a:schemeClr>
                </a:solidFill>
              </a:defRPr>
            </a:lvl8pPr>
            <a:lvl9pPr marL="1645920" indent="0">
              <a:buNone/>
              <a:defRPr sz="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315022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30425" y="604891"/>
            <a:ext cx="2035427" cy="1710856"/>
          </a:xfrm>
        </p:spPr>
        <p:txBody>
          <a:bodyPr/>
          <a:lstStyle>
            <a:lvl1pPr>
              <a:defRPr sz="1300"/>
            </a:lvl1pPr>
            <a:lvl2pPr>
              <a:defRPr sz="11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342661" y="604891"/>
            <a:ext cx="2035427" cy="1710856"/>
          </a:xfrm>
        </p:spPr>
        <p:txBody>
          <a:bodyPr/>
          <a:lstStyle>
            <a:lvl1pPr>
              <a:defRPr sz="1300"/>
            </a:lvl1pPr>
            <a:lvl2pPr>
              <a:defRPr sz="11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39170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30426" y="580287"/>
            <a:ext cx="2036227" cy="241836"/>
          </a:xfrm>
        </p:spPr>
        <p:txBody>
          <a:bodyPr anchor="b"/>
          <a:lstStyle>
            <a:lvl1pPr marL="0" indent="0">
              <a:buNone/>
              <a:defRPr sz="1100" b="1"/>
            </a:lvl1pPr>
            <a:lvl2pPr marL="205740" indent="0">
              <a:buNone/>
              <a:defRPr sz="900" b="1"/>
            </a:lvl2pPr>
            <a:lvl3pPr marL="411480" indent="0">
              <a:buNone/>
              <a:defRPr sz="800" b="1"/>
            </a:lvl3pPr>
            <a:lvl4pPr marL="617220" indent="0">
              <a:buNone/>
              <a:defRPr sz="700" b="1"/>
            </a:lvl4pPr>
            <a:lvl5pPr marL="822960" indent="0">
              <a:buNone/>
              <a:defRPr sz="700" b="1"/>
            </a:lvl5pPr>
            <a:lvl6pPr marL="1028700" indent="0">
              <a:buNone/>
              <a:defRPr sz="700" b="1"/>
            </a:lvl6pPr>
            <a:lvl7pPr marL="1234440" indent="0">
              <a:buNone/>
              <a:defRPr sz="700" b="1"/>
            </a:lvl7pPr>
            <a:lvl8pPr marL="1440180" indent="0">
              <a:buNone/>
              <a:defRPr sz="700" b="1"/>
            </a:lvl8pPr>
            <a:lvl9pPr marL="1645920" indent="0">
              <a:buNone/>
              <a:defRPr sz="700" b="1"/>
            </a:lvl9pPr>
          </a:lstStyle>
          <a:p>
            <a:pPr lvl="0"/>
            <a:r>
              <a:rPr lang="en-US"/>
              <a:t>Click to edit Master text styles</a:t>
            </a:r>
          </a:p>
        </p:txBody>
      </p:sp>
      <p:sp>
        <p:nvSpPr>
          <p:cNvPr id="4" name="Content Placeholder 3"/>
          <p:cNvSpPr>
            <a:spLocks noGrp="1"/>
          </p:cNvSpPr>
          <p:nvPr>
            <p:ph sz="half" idx="2"/>
          </p:nvPr>
        </p:nvSpPr>
        <p:spPr>
          <a:xfrm>
            <a:off x="230426" y="822123"/>
            <a:ext cx="2036227" cy="1493624"/>
          </a:xfrm>
        </p:spPr>
        <p:txBody>
          <a:bodyPr/>
          <a:lstStyle>
            <a:lvl1pPr>
              <a:defRPr sz="1100"/>
            </a:lvl1pPr>
            <a:lvl2pPr>
              <a:defRPr sz="900"/>
            </a:lvl2pPr>
            <a:lvl3pPr>
              <a:defRPr sz="800"/>
            </a:lvl3pPr>
            <a:lvl4pPr>
              <a:defRPr sz="700"/>
            </a:lvl4pPr>
            <a:lvl5pPr>
              <a:defRPr sz="700"/>
            </a:lvl5pPr>
            <a:lvl6pPr>
              <a:defRPr sz="700"/>
            </a:lvl6pPr>
            <a:lvl7pPr>
              <a:defRPr sz="700"/>
            </a:lvl7pPr>
            <a:lvl8pPr>
              <a:defRPr sz="700"/>
            </a:lvl8pPr>
            <a:lvl9pPr>
              <a:defRPr sz="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341061" y="580287"/>
            <a:ext cx="2037027" cy="241836"/>
          </a:xfrm>
        </p:spPr>
        <p:txBody>
          <a:bodyPr anchor="b"/>
          <a:lstStyle>
            <a:lvl1pPr marL="0" indent="0">
              <a:buNone/>
              <a:defRPr sz="1100" b="1"/>
            </a:lvl1pPr>
            <a:lvl2pPr marL="205740" indent="0">
              <a:buNone/>
              <a:defRPr sz="900" b="1"/>
            </a:lvl2pPr>
            <a:lvl3pPr marL="411480" indent="0">
              <a:buNone/>
              <a:defRPr sz="800" b="1"/>
            </a:lvl3pPr>
            <a:lvl4pPr marL="617220" indent="0">
              <a:buNone/>
              <a:defRPr sz="700" b="1"/>
            </a:lvl4pPr>
            <a:lvl5pPr marL="822960" indent="0">
              <a:buNone/>
              <a:defRPr sz="700" b="1"/>
            </a:lvl5pPr>
            <a:lvl6pPr marL="1028700" indent="0">
              <a:buNone/>
              <a:defRPr sz="700" b="1"/>
            </a:lvl6pPr>
            <a:lvl7pPr marL="1234440" indent="0">
              <a:buNone/>
              <a:defRPr sz="700" b="1"/>
            </a:lvl7pPr>
            <a:lvl8pPr marL="1440180" indent="0">
              <a:buNone/>
              <a:defRPr sz="700" b="1"/>
            </a:lvl8pPr>
            <a:lvl9pPr marL="1645920" indent="0">
              <a:buNone/>
              <a:defRPr sz="700" b="1"/>
            </a:lvl9pPr>
          </a:lstStyle>
          <a:p>
            <a:pPr lvl="0"/>
            <a:r>
              <a:rPr lang="en-US"/>
              <a:t>Click to edit Master text styles</a:t>
            </a:r>
          </a:p>
        </p:txBody>
      </p:sp>
      <p:sp>
        <p:nvSpPr>
          <p:cNvPr id="6" name="Content Placeholder 5"/>
          <p:cNvSpPr>
            <a:spLocks noGrp="1"/>
          </p:cNvSpPr>
          <p:nvPr>
            <p:ph sz="quarter" idx="4"/>
          </p:nvPr>
        </p:nvSpPr>
        <p:spPr>
          <a:xfrm>
            <a:off x="2341061" y="822123"/>
            <a:ext cx="2037027" cy="1493624"/>
          </a:xfrm>
        </p:spPr>
        <p:txBody>
          <a:bodyPr/>
          <a:lstStyle>
            <a:lvl1pPr>
              <a:defRPr sz="1100"/>
            </a:lvl1pPr>
            <a:lvl2pPr>
              <a:defRPr sz="900"/>
            </a:lvl2pPr>
            <a:lvl3pPr>
              <a:defRPr sz="800"/>
            </a:lvl3pPr>
            <a:lvl4pPr>
              <a:defRPr sz="700"/>
            </a:lvl4pPr>
            <a:lvl5pPr>
              <a:defRPr sz="700"/>
            </a:lvl5pPr>
            <a:lvl6pPr>
              <a:defRPr sz="700"/>
            </a:lvl6pPr>
            <a:lvl7pPr>
              <a:defRPr sz="700"/>
            </a:lvl7pPr>
            <a:lvl8pPr>
              <a:defRPr sz="700"/>
            </a:lvl8pPr>
            <a:lvl9pPr>
              <a:defRPr sz="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492832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135525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3665726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0426" y="103215"/>
            <a:ext cx="1516169" cy="439266"/>
          </a:xfrm>
        </p:spPr>
        <p:txBody>
          <a:bodyPr anchor="b"/>
          <a:lstStyle>
            <a:lvl1pPr algn="l">
              <a:defRPr sz="900" b="1"/>
            </a:lvl1pPr>
          </a:lstStyle>
          <a:p>
            <a:r>
              <a:rPr lang="en-US"/>
              <a:t>Click to edit Master title style</a:t>
            </a:r>
            <a:endParaRPr lang="en-GB"/>
          </a:p>
        </p:txBody>
      </p:sp>
      <p:sp>
        <p:nvSpPr>
          <p:cNvPr id="3" name="Content Placeholder 2"/>
          <p:cNvSpPr>
            <a:spLocks noGrp="1"/>
          </p:cNvSpPr>
          <p:nvPr>
            <p:ph idx="1"/>
          </p:nvPr>
        </p:nvSpPr>
        <p:spPr>
          <a:xfrm>
            <a:off x="1801800" y="103216"/>
            <a:ext cx="2576287" cy="2212531"/>
          </a:xfrm>
        </p:spPr>
        <p:txBody>
          <a:bodyPr/>
          <a:lstStyle>
            <a:lvl1pPr>
              <a:defRPr sz="1400"/>
            </a:lvl1pPr>
            <a:lvl2pPr>
              <a:defRPr sz="1300"/>
            </a:lvl2pPr>
            <a:lvl3pPr>
              <a:defRPr sz="11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30426" y="542481"/>
            <a:ext cx="1516169" cy="1773266"/>
          </a:xfrm>
        </p:spPr>
        <p:txBody>
          <a:bodyPr/>
          <a:lstStyle>
            <a:lvl1pPr marL="0" indent="0">
              <a:buNone/>
              <a:defRPr sz="600"/>
            </a:lvl1pPr>
            <a:lvl2pPr marL="205740" indent="0">
              <a:buNone/>
              <a:defRPr sz="500"/>
            </a:lvl2pPr>
            <a:lvl3pPr marL="411480" indent="0">
              <a:buNone/>
              <a:defRPr sz="500"/>
            </a:lvl3pPr>
            <a:lvl4pPr marL="617220" indent="0">
              <a:buNone/>
              <a:defRPr sz="400"/>
            </a:lvl4pPr>
            <a:lvl5pPr marL="822960" indent="0">
              <a:buNone/>
              <a:defRPr sz="400"/>
            </a:lvl5pPr>
            <a:lvl6pPr marL="1028700" indent="0">
              <a:buNone/>
              <a:defRPr sz="400"/>
            </a:lvl6pPr>
            <a:lvl7pPr marL="1234440" indent="0">
              <a:buNone/>
              <a:defRPr sz="400"/>
            </a:lvl7pPr>
            <a:lvl8pPr marL="1440180" indent="0">
              <a:buNone/>
              <a:defRPr sz="400"/>
            </a:lvl8pPr>
            <a:lvl9pPr marL="1645920" indent="0">
              <a:buNone/>
              <a:defRPr sz="400"/>
            </a:lvl9pPr>
          </a:lstStyle>
          <a:p>
            <a:pPr lvl="0"/>
            <a:r>
              <a:rPr lang="en-US"/>
              <a:t>Click to edit Master text styles</a:t>
            </a:r>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37963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3301" y="1814672"/>
            <a:ext cx="2765108" cy="214232"/>
          </a:xfrm>
        </p:spPr>
        <p:txBody>
          <a:bodyPr anchor="b"/>
          <a:lstStyle>
            <a:lvl1pPr algn="l">
              <a:defRPr sz="900" b="1"/>
            </a:lvl1pPr>
          </a:lstStyle>
          <a:p>
            <a:r>
              <a:rPr lang="en-US"/>
              <a:t>Click to edit Master title style</a:t>
            </a:r>
            <a:endParaRPr lang="en-GB"/>
          </a:p>
        </p:txBody>
      </p:sp>
      <p:sp>
        <p:nvSpPr>
          <p:cNvPr id="3" name="Picture Placeholder 2"/>
          <p:cNvSpPr>
            <a:spLocks noGrp="1"/>
          </p:cNvSpPr>
          <p:nvPr>
            <p:ph type="pic" idx="1"/>
          </p:nvPr>
        </p:nvSpPr>
        <p:spPr>
          <a:xfrm>
            <a:off x="903301" y="231635"/>
            <a:ext cx="2765108" cy="1555433"/>
          </a:xfrm>
        </p:spPr>
        <p:txBody>
          <a:bodyPr/>
          <a:lstStyle>
            <a:lvl1pPr marL="0" indent="0">
              <a:buNone/>
              <a:defRPr sz="1400"/>
            </a:lvl1pPr>
            <a:lvl2pPr marL="205740" indent="0">
              <a:buNone/>
              <a:defRPr sz="1300"/>
            </a:lvl2pPr>
            <a:lvl3pPr marL="411480" indent="0">
              <a:buNone/>
              <a:defRPr sz="1100"/>
            </a:lvl3pPr>
            <a:lvl4pPr marL="617220" indent="0">
              <a:buNone/>
              <a:defRPr sz="900"/>
            </a:lvl4pPr>
            <a:lvl5pPr marL="822960" indent="0">
              <a:buNone/>
              <a:defRPr sz="900"/>
            </a:lvl5pPr>
            <a:lvl6pPr marL="1028700" indent="0">
              <a:buNone/>
              <a:defRPr sz="900"/>
            </a:lvl6pPr>
            <a:lvl7pPr marL="1234440" indent="0">
              <a:buNone/>
              <a:defRPr sz="900"/>
            </a:lvl7pPr>
            <a:lvl8pPr marL="1440180" indent="0">
              <a:buNone/>
              <a:defRPr sz="900"/>
            </a:lvl8pPr>
            <a:lvl9pPr marL="1645920" indent="0">
              <a:buNone/>
              <a:defRPr sz="900"/>
            </a:lvl9pPr>
          </a:lstStyle>
          <a:p>
            <a:endParaRPr lang="en-GB"/>
          </a:p>
        </p:txBody>
      </p:sp>
      <p:sp>
        <p:nvSpPr>
          <p:cNvPr id="4" name="Text Placeholder 3"/>
          <p:cNvSpPr>
            <a:spLocks noGrp="1"/>
          </p:cNvSpPr>
          <p:nvPr>
            <p:ph type="body" sz="half" idx="2"/>
          </p:nvPr>
        </p:nvSpPr>
        <p:spPr>
          <a:xfrm>
            <a:off x="903301" y="2028904"/>
            <a:ext cx="2765108" cy="304245"/>
          </a:xfrm>
        </p:spPr>
        <p:txBody>
          <a:bodyPr/>
          <a:lstStyle>
            <a:lvl1pPr marL="0" indent="0">
              <a:buNone/>
              <a:defRPr sz="600"/>
            </a:lvl1pPr>
            <a:lvl2pPr marL="205740" indent="0">
              <a:buNone/>
              <a:defRPr sz="500"/>
            </a:lvl2pPr>
            <a:lvl3pPr marL="411480" indent="0">
              <a:buNone/>
              <a:defRPr sz="500"/>
            </a:lvl3pPr>
            <a:lvl4pPr marL="617220" indent="0">
              <a:buNone/>
              <a:defRPr sz="400"/>
            </a:lvl4pPr>
            <a:lvl5pPr marL="822960" indent="0">
              <a:buNone/>
              <a:defRPr sz="400"/>
            </a:lvl5pPr>
            <a:lvl6pPr marL="1028700" indent="0">
              <a:buNone/>
              <a:defRPr sz="400"/>
            </a:lvl6pPr>
            <a:lvl7pPr marL="1234440" indent="0">
              <a:buNone/>
              <a:defRPr sz="400"/>
            </a:lvl7pPr>
            <a:lvl8pPr marL="1440180" indent="0">
              <a:buNone/>
              <a:defRPr sz="400"/>
            </a:lvl8pPr>
            <a:lvl9pPr marL="1645920" indent="0">
              <a:buNone/>
              <a:defRPr sz="400"/>
            </a:lvl9pPr>
          </a:lstStyle>
          <a:p>
            <a:pPr lvl="0"/>
            <a:r>
              <a:rPr lang="en-US"/>
              <a:t>Click to edit Master text styles</a:t>
            </a:r>
          </a:p>
        </p:txBody>
      </p:sp>
      <p:sp>
        <p:nvSpPr>
          <p:cNvPr id="5" name="Date Placeholder 4"/>
          <p:cNvSpPr>
            <a:spLocks noGrp="1"/>
          </p:cNvSpPr>
          <p:nvPr>
            <p:ph type="dt" sz="half" idx="10"/>
          </p:nvPr>
        </p:nvSpPr>
        <p:spPr/>
        <p:txBody>
          <a:bodyPr/>
          <a:lstStyle/>
          <a:p>
            <a:fld id="{80A1C9C4-1FDE-4093-897A-0323B5A19C60}" type="datetimeFigureOut">
              <a:rPr lang="en-GB" smtClean="0"/>
              <a:pPr/>
              <a:t>10/09/2017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0B9E7E-A8A7-4FC8-AC47-EDDE8EAC62BE}" type="slidenum">
              <a:rPr lang="en-GB" smtClean="0"/>
              <a:pPr/>
              <a:t>‹#›</a:t>
            </a:fld>
            <a:endParaRPr lang="en-GB"/>
          </a:p>
        </p:txBody>
      </p:sp>
    </p:spTree>
    <p:extLst>
      <p:ext uri="{BB962C8B-B14F-4D97-AF65-F5344CB8AC3E}">
        <p14:creationId xmlns:p14="http://schemas.microsoft.com/office/powerpoint/2010/main" val="215699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3755302" y="50"/>
            <a:ext cx="891616" cy="2592338"/>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230426" y="103816"/>
            <a:ext cx="4147662" cy="432065"/>
          </a:xfrm>
          <a:prstGeom prst="rect">
            <a:avLst/>
          </a:prstGeom>
        </p:spPr>
        <p:txBody>
          <a:bodyPr vert="horz" lIns="41148" tIns="20574" rIns="41148" bIns="20574"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30426" y="604891"/>
            <a:ext cx="4147662" cy="1710856"/>
          </a:xfrm>
          <a:prstGeom prst="rect">
            <a:avLst/>
          </a:prstGeom>
        </p:spPr>
        <p:txBody>
          <a:bodyPr vert="horz" lIns="41148" tIns="20574" rIns="41148" bIns="205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30426" y="2402760"/>
            <a:ext cx="1075320" cy="138021"/>
          </a:xfrm>
          <a:prstGeom prst="rect">
            <a:avLst/>
          </a:prstGeom>
        </p:spPr>
        <p:txBody>
          <a:bodyPr vert="horz" lIns="41148" tIns="20574" rIns="41148" bIns="20574" rtlCol="0" anchor="ctr"/>
          <a:lstStyle>
            <a:lvl1pPr algn="l">
              <a:defRPr sz="500">
                <a:solidFill>
                  <a:schemeClr val="tx1">
                    <a:tint val="75000"/>
                  </a:schemeClr>
                </a:solidFill>
              </a:defRPr>
            </a:lvl1pPr>
          </a:lstStyle>
          <a:p>
            <a:fld id="{80A1C9C4-1FDE-4093-897A-0323B5A19C60}" type="datetimeFigureOut">
              <a:rPr lang="en-GB" smtClean="0"/>
              <a:pPr/>
              <a:t>10/09/2017</a:t>
            </a:fld>
            <a:endParaRPr lang="en-GB"/>
          </a:p>
        </p:txBody>
      </p:sp>
      <p:sp>
        <p:nvSpPr>
          <p:cNvPr id="5" name="Footer Placeholder 4"/>
          <p:cNvSpPr>
            <a:spLocks noGrp="1"/>
          </p:cNvSpPr>
          <p:nvPr>
            <p:ph type="ftr" sz="quarter" idx="3"/>
          </p:nvPr>
        </p:nvSpPr>
        <p:spPr>
          <a:xfrm>
            <a:off x="1574576" y="2402760"/>
            <a:ext cx="1459362" cy="138021"/>
          </a:xfrm>
          <a:prstGeom prst="rect">
            <a:avLst/>
          </a:prstGeom>
        </p:spPr>
        <p:txBody>
          <a:bodyPr vert="horz" lIns="41148" tIns="20574" rIns="41148" bIns="20574" rtlCol="0" anchor="ctr"/>
          <a:lstStyle>
            <a:lvl1pPr algn="ctr">
              <a:defRPr sz="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302768" y="2402760"/>
            <a:ext cx="1075320" cy="138021"/>
          </a:xfrm>
          <a:prstGeom prst="rect">
            <a:avLst/>
          </a:prstGeom>
        </p:spPr>
        <p:txBody>
          <a:bodyPr vert="horz" lIns="41148" tIns="20574" rIns="41148" bIns="20574" rtlCol="0" anchor="ctr"/>
          <a:lstStyle>
            <a:lvl1pPr algn="r">
              <a:defRPr sz="500">
                <a:solidFill>
                  <a:schemeClr val="tx1">
                    <a:tint val="75000"/>
                  </a:schemeClr>
                </a:solidFill>
              </a:defRPr>
            </a:lvl1pPr>
          </a:lstStyle>
          <a:p>
            <a:fld id="{B80B9E7E-A8A7-4FC8-AC47-EDDE8EAC62BE}" type="slidenum">
              <a:rPr lang="en-GB" smtClean="0"/>
              <a:pPr/>
              <a:t>‹#›</a:t>
            </a:fld>
            <a:endParaRPr lang="en-GB"/>
          </a:p>
        </p:txBody>
      </p:sp>
      <p:sp>
        <p:nvSpPr>
          <p:cNvPr id="11" name="Rectangle 10"/>
          <p:cNvSpPr/>
          <p:nvPr userDrawn="1"/>
        </p:nvSpPr>
        <p:spPr>
          <a:xfrm flipH="1">
            <a:off x="3744416" y="50"/>
            <a:ext cx="48376" cy="2592338"/>
          </a:xfrm>
          <a:prstGeom prst="rect">
            <a:avLst/>
          </a:prstGeom>
          <a:solidFill>
            <a:srgbClr val="7CA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933610" y="134003"/>
            <a:ext cx="602894" cy="291877"/>
          </a:xfrm>
          <a:prstGeom prst="rect">
            <a:avLst/>
          </a:prstGeom>
        </p:spPr>
      </p:pic>
    </p:spTree>
    <p:extLst>
      <p:ext uri="{BB962C8B-B14F-4D97-AF65-F5344CB8AC3E}">
        <p14:creationId xmlns:p14="http://schemas.microsoft.com/office/powerpoint/2010/main" val="1502733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4" r:id="rId12"/>
  </p:sldLayoutIdLst>
  <p:txStyles>
    <p:titleStyle>
      <a:lvl1pPr algn="ctr" defTabSz="411480" rtl="0" eaLnBrk="1" latinLnBrk="0" hangingPunct="1">
        <a:spcBef>
          <a:spcPct val="0"/>
        </a:spcBef>
        <a:buNone/>
        <a:defRPr sz="2000" kern="1200">
          <a:solidFill>
            <a:schemeClr val="tx1"/>
          </a:solidFill>
          <a:latin typeface="+mj-lt"/>
          <a:ea typeface="+mj-ea"/>
          <a:cs typeface="+mj-cs"/>
        </a:defRPr>
      </a:lvl1pPr>
    </p:titleStyle>
    <p:bodyStyle>
      <a:lvl1pPr marL="154305" indent="-154305" algn="l" defTabSz="411480" rtl="0" eaLnBrk="1" latinLnBrk="0" hangingPunct="1">
        <a:spcBef>
          <a:spcPct val="20000"/>
        </a:spcBef>
        <a:buFont typeface="Arial" pitchFamily="34" charset="0"/>
        <a:buChar char="•"/>
        <a:defRPr sz="1400" kern="1200">
          <a:solidFill>
            <a:schemeClr val="tx1"/>
          </a:solidFill>
          <a:latin typeface="+mn-lt"/>
          <a:ea typeface="+mn-ea"/>
          <a:cs typeface="+mn-cs"/>
        </a:defRPr>
      </a:lvl1pPr>
      <a:lvl2pPr marL="334328" indent="-128588" algn="l" defTabSz="411480" rtl="0" eaLnBrk="1" latinLnBrk="0" hangingPunct="1">
        <a:spcBef>
          <a:spcPct val="20000"/>
        </a:spcBef>
        <a:buFont typeface="Arial" pitchFamily="34" charset="0"/>
        <a:buChar char="–"/>
        <a:defRPr sz="1300" kern="1200">
          <a:solidFill>
            <a:schemeClr val="tx1"/>
          </a:solidFill>
          <a:latin typeface="+mn-lt"/>
          <a:ea typeface="+mn-ea"/>
          <a:cs typeface="+mn-cs"/>
        </a:defRPr>
      </a:lvl2pPr>
      <a:lvl3pPr marL="514350" indent="-102870" algn="l" defTabSz="411480" rtl="0" eaLnBrk="1" latinLnBrk="0" hangingPunct="1">
        <a:spcBef>
          <a:spcPct val="20000"/>
        </a:spcBef>
        <a:buFont typeface="Arial" pitchFamily="34" charset="0"/>
        <a:buChar char="•"/>
        <a:defRPr sz="1100" kern="1200">
          <a:solidFill>
            <a:schemeClr val="tx1"/>
          </a:solidFill>
          <a:latin typeface="+mn-lt"/>
          <a:ea typeface="+mn-ea"/>
          <a:cs typeface="+mn-cs"/>
        </a:defRPr>
      </a:lvl3pPr>
      <a:lvl4pPr marL="72009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4pPr>
      <a:lvl5pPr marL="92583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5pPr>
      <a:lvl6pPr marL="113157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6pPr>
      <a:lvl7pPr marL="133731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7pPr>
      <a:lvl8pPr marL="154305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8pPr>
      <a:lvl9pPr marL="174879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9pPr>
    </p:bodyStyle>
    <p:otherStyle>
      <a:defPPr>
        <a:defRPr lang="en-US"/>
      </a:defPPr>
      <a:lvl1pPr marL="0" algn="l" defTabSz="411480" rtl="0" eaLnBrk="1" latinLnBrk="0" hangingPunct="1">
        <a:defRPr sz="800" kern="1200">
          <a:solidFill>
            <a:schemeClr val="tx1"/>
          </a:solidFill>
          <a:latin typeface="+mn-lt"/>
          <a:ea typeface="+mn-ea"/>
          <a:cs typeface="+mn-cs"/>
        </a:defRPr>
      </a:lvl1pPr>
      <a:lvl2pPr marL="205740" algn="l" defTabSz="411480" rtl="0" eaLnBrk="1" latinLnBrk="0" hangingPunct="1">
        <a:defRPr sz="800" kern="1200">
          <a:solidFill>
            <a:schemeClr val="tx1"/>
          </a:solidFill>
          <a:latin typeface="+mn-lt"/>
          <a:ea typeface="+mn-ea"/>
          <a:cs typeface="+mn-cs"/>
        </a:defRPr>
      </a:lvl2pPr>
      <a:lvl3pPr marL="411480" algn="l" defTabSz="411480" rtl="0" eaLnBrk="1" latinLnBrk="0" hangingPunct="1">
        <a:defRPr sz="800" kern="1200">
          <a:solidFill>
            <a:schemeClr val="tx1"/>
          </a:solidFill>
          <a:latin typeface="+mn-lt"/>
          <a:ea typeface="+mn-ea"/>
          <a:cs typeface="+mn-cs"/>
        </a:defRPr>
      </a:lvl3pPr>
      <a:lvl4pPr marL="617220" algn="l" defTabSz="411480" rtl="0" eaLnBrk="1" latinLnBrk="0" hangingPunct="1">
        <a:defRPr sz="800" kern="1200">
          <a:solidFill>
            <a:schemeClr val="tx1"/>
          </a:solidFill>
          <a:latin typeface="+mn-lt"/>
          <a:ea typeface="+mn-ea"/>
          <a:cs typeface="+mn-cs"/>
        </a:defRPr>
      </a:lvl4pPr>
      <a:lvl5pPr marL="822960" algn="l" defTabSz="411480" rtl="0" eaLnBrk="1" latinLnBrk="0" hangingPunct="1">
        <a:defRPr sz="800" kern="1200">
          <a:solidFill>
            <a:schemeClr val="tx1"/>
          </a:solidFill>
          <a:latin typeface="+mn-lt"/>
          <a:ea typeface="+mn-ea"/>
          <a:cs typeface="+mn-cs"/>
        </a:defRPr>
      </a:lvl5pPr>
      <a:lvl6pPr marL="1028700" algn="l" defTabSz="411480" rtl="0" eaLnBrk="1" latinLnBrk="0" hangingPunct="1">
        <a:defRPr sz="800" kern="1200">
          <a:solidFill>
            <a:schemeClr val="tx1"/>
          </a:solidFill>
          <a:latin typeface="+mn-lt"/>
          <a:ea typeface="+mn-ea"/>
          <a:cs typeface="+mn-cs"/>
        </a:defRPr>
      </a:lvl6pPr>
      <a:lvl7pPr marL="1234440" algn="l" defTabSz="411480" rtl="0" eaLnBrk="1" latinLnBrk="0" hangingPunct="1">
        <a:defRPr sz="800" kern="1200">
          <a:solidFill>
            <a:schemeClr val="tx1"/>
          </a:solidFill>
          <a:latin typeface="+mn-lt"/>
          <a:ea typeface="+mn-ea"/>
          <a:cs typeface="+mn-cs"/>
        </a:defRPr>
      </a:lvl7pPr>
      <a:lvl8pPr marL="1440180" algn="l" defTabSz="411480" rtl="0" eaLnBrk="1" latinLnBrk="0" hangingPunct="1">
        <a:defRPr sz="800" kern="1200">
          <a:solidFill>
            <a:schemeClr val="tx1"/>
          </a:solidFill>
          <a:latin typeface="+mn-lt"/>
          <a:ea typeface="+mn-ea"/>
          <a:cs typeface="+mn-cs"/>
        </a:defRPr>
      </a:lvl8pPr>
      <a:lvl9pPr marL="1645920" algn="l" defTabSz="411480" rtl="0" eaLnBrk="1" latinLnBrk="0" hangingPunct="1">
        <a:defRPr sz="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2206011"/>
            <a:ext cx="4646918" cy="38637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230426" y="103816"/>
            <a:ext cx="4147662" cy="432065"/>
          </a:xfrm>
          <a:prstGeom prst="rect">
            <a:avLst/>
          </a:prstGeom>
        </p:spPr>
        <p:txBody>
          <a:bodyPr vert="horz" lIns="41148" tIns="20574" rIns="41148" bIns="20574"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230426" y="604891"/>
            <a:ext cx="4147662" cy="1710856"/>
          </a:xfrm>
          <a:prstGeom prst="rect">
            <a:avLst/>
          </a:prstGeom>
        </p:spPr>
        <p:txBody>
          <a:bodyPr vert="horz" lIns="41148" tIns="20574" rIns="41148" bIns="2057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230426" y="2402760"/>
            <a:ext cx="1075320" cy="138021"/>
          </a:xfrm>
          <a:prstGeom prst="rect">
            <a:avLst/>
          </a:prstGeom>
        </p:spPr>
        <p:txBody>
          <a:bodyPr vert="horz" lIns="41148" tIns="20574" rIns="41148" bIns="20574" rtlCol="0" anchor="ctr"/>
          <a:lstStyle>
            <a:lvl1pPr algn="l">
              <a:defRPr sz="500">
                <a:solidFill>
                  <a:schemeClr val="tx1">
                    <a:tint val="75000"/>
                  </a:schemeClr>
                </a:solidFill>
              </a:defRPr>
            </a:lvl1pPr>
          </a:lstStyle>
          <a:p>
            <a:fld id="{80A1C9C4-1FDE-4093-897A-0323B5A19C60}" type="datetimeFigureOut">
              <a:rPr lang="en-GB" smtClean="0"/>
              <a:pPr/>
              <a:t>10/09/2017</a:t>
            </a:fld>
            <a:endParaRPr lang="en-GB"/>
          </a:p>
        </p:txBody>
      </p:sp>
      <p:sp>
        <p:nvSpPr>
          <p:cNvPr id="5" name="Footer Placeholder 4"/>
          <p:cNvSpPr>
            <a:spLocks noGrp="1"/>
          </p:cNvSpPr>
          <p:nvPr>
            <p:ph type="ftr" sz="quarter" idx="3"/>
          </p:nvPr>
        </p:nvSpPr>
        <p:spPr>
          <a:xfrm>
            <a:off x="1574576" y="2402760"/>
            <a:ext cx="1459362" cy="138021"/>
          </a:xfrm>
          <a:prstGeom prst="rect">
            <a:avLst/>
          </a:prstGeom>
        </p:spPr>
        <p:txBody>
          <a:bodyPr vert="horz" lIns="41148" tIns="20574" rIns="41148" bIns="20574" rtlCol="0" anchor="ctr"/>
          <a:lstStyle>
            <a:lvl1pPr algn="ctr">
              <a:defRPr sz="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302768" y="2402760"/>
            <a:ext cx="1075320" cy="138021"/>
          </a:xfrm>
          <a:prstGeom prst="rect">
            <a:avLst/>
          </a:prstGeom>
        </p:spPr>
        <p:txBody>
          <a:bodyPr vert="horz" lIns="41148" tIns="20574" rIns="41148" bIns="20574" rtlCol="0" anchor="ctr"/>
          <a:lstStyle>
            <a:lvl1pPr algn="r">
              <a:defRPr sz="500">
                <a:solidFill>
                  <a:schemeClr val="tx1">
                    <a:tint val="75000"/>
                  </a:schemeClr>
                </a:solidFill>
              </a:defRPr>
            </a:lvl1pPr>
          </a:lstStyle>
          <a:p>
            <a:fld id="{B80B9E7E-A8A7-4FC8-AC47-EDDE8EAC62BE}" type="slidenum">
              <a:rPr lang="en-GB" smtClean="0"/>
              <a:pPr/>
              <a:t>‹#›</a:t>
            </a:fld>
            <a:endParaRPr lang="en-GB"/>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912436" y="128427"/>
            <a:ext cx="624068" cy="302128"/>
          </a:xfrm>
          <a:prstGeom prst="rect">
            <a:avLst/>
          </a:prstGeom>
        </p:spPr>
      </p:pic>
      <p:sp>
        <p:nvSpPr>
          <p:cNvPr id="11" name="Rectangle 10"/>
          <p:cNvSpPr/>
          <p:nvPr userDrawn="1"/>
        </p:nvSpPr>
        <p:spPr>
          <a:xfrm flipH="1">
            <a:off x="0" y="2186579"/>
            <a:ext cx="4646918" cy="45719"/>
          </a:xfrm>
          <a:prstGeom prst="rect">
            <a:avLst/>
          </a:prstGeom>
          <a:solidFill>
            <a:srgbClr val="7CAE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057102" y="2281540"/>
            <a:ext cx="493239" cy="238790"/>
          </a:xfrm>
          <a:prstGeom prst="rect">
            <a:avLst/>
          </a:prstGeom>
        </p:spPr>
      </p:pic>
    </p:spTree>
    <p:extLst>
      <p:ext uri="{BB962C8B-B14F-4D97-AF65-F5344CB8AC3E}">
        <p14:creationId xmlns:p14="http://schemas.microsoft.com/office/powerpoint/2010/main" val="267162057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ctr" defTabSz="411480" rtl="0" eaLnBrk="1" latinLnBrk="0" hangingPunct="1">
        <a:spcBef>
          <a:spcPct val="0"/>
        </a:spcBef>
        <a:buNone/>
        <a:defRPr sz="2000" kern="1200">
          <a:solidFill>
            <a:schemeClr val="tx1"/>
          </a:solidFill>
          <a:latin typeface="+mj-lt"/>
          <a:ea typeface="+mj-ea"/>
          <a:cs typeface="+mj-cs"/>
        </a:defRPr>
      </a:lvl1pPr>
    </p:titleStyle>
    <p:bodyStyle>
      <a:lvl1pPr marL="154305" indent="-154305" algn="l" defTabSz="411480" rtl="0" eaLnBrk="1" latinLnBrk="0" hangingPunct="1">
        <a:spcBef>
          <a:spcPct val="20000"/>
        </a:spcBef>
        <a:buFont typeface="Arial" pitchFamily="34" charset="0"/>
        <a:buChar char="•"/>
        <a:defRPr sz="1400" kern="1200">
          <a:solidFill>
            <a:schemeClr val="tx1"/>
          </a:solidFill>
          <a:latin typeface="+mn-lt"/>
          <a:ea typeface="+mn-ea"/>
          <a:cs typeface="+mn-cs"/>
        </a:defRPr>
      </a:lvl1pPr>
      <a:lvl2pPr marL="334328" indent="-128588" algn="l" defTabSz="411480" rtl="0" eaLnBrk="1" latinLnBrk="0" hangingPunct="1">
        <a:spcBef>
          <a:spcPct val="20000"/>
        </a:spcBef>
        <a:buFont typeface="Arial" pitchFamily="34" charset="0"/>
        <a:buChar char="–"/>
        <a:defRPr sz="1300" kern="1200">
          <a:solidFill>
            <a:schemeClr val="tx1"/>
          </a:solidFill>
          <a:latin typeface="+mn-lt"/>
          <a:ea typeface="+mn-ea"/>
          <a:cs typeface="+mn-cs"/>
        </a:defRPr>
      </a:lvl2pPr>
      <a:lvl3pPr marL="514350" indent="-102870" algn="l" defTabSz="411480" rtl="0" eaLnBrk="1" latinLnBrk="0" hangingPunct="1">
        <a:spcBef>
          <a:spcPct val="20000"/>
        </a:spcBef>
        <a:buFont typeface="Arial" pitchFamily="34" charset="0"/>
        <a:buChar char="•"/>
        <a:defRPr sz="1100" kern="1200">
          <a:solidFill>
            <a:schemeClr val="tx1"/>
          </a:solidFill>
          <a:latin typeface="+mn-lt"/>
          <a:ea typeface="+mn-ea"/>
          <a:cs typeface="+mn-cs"/>
        </a:defRPr>
      </a:lvl3pPr>
      <a:lvl4pPr marL="72009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4pPr>
      <a:lvl5pPr marL="92583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5pPr>
      <a:lvl6pPr marL="113157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6pPr>
      <a:lvl7pPr marL="133731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7pPr>
      <a:lvl8pPr marL="154305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8pPr>
      <a:lvl9pPr marL="1748790" indent="-102870" algn="l" defTabSz="411480" rtl="0" eaLnBrk="1" latinLnBrk="0" hangingPunct="1">
        <a:spcBef>
          <a:spcPct val="20000"/>
        </a:spcBef>
        <a:buFont typeface="Arial" pitchFamily="34" charset="0"/>
        <a:buChar char="•"/>
        <a:defRPr sz="900" kern="1200">
          <a:solidFill>
            <a:schemeClr val="tx1"/>
          </a:solidFill>
          <a:latin typeface="+mn-lt"/>
          <a:ea typeface="+mn-ea"/>
          <a:cs typeface="+mn-cs"/>
        </a:defRPr>
      </a:lvl9pPr>
    </p:bodyStyle>
    <p:otherStyle>
      <a:defPPr>
        <a:defRPr lang="en-US"/>
      </a:defPPr>
      <a:lvl1pPr marL="0" algn="l" defTabSz="411480" rtl="0" eaLnBrk="1" latinLnBrk="0" hangingPunct="1">
        <a:defRPr sz="800" kern="1200">
          <a:solidFill>
            <a:schemeClr val="tx1"/>
          </a:solidFill>
          <a:latin typeface="+mn-lt"/>
          <a:ea typeface="+mn-ea"/>
          <a:cs typeface="+mn-cs"/>
        </a:defRPr>
      </a:lvl1pPr>
      <a:lvl2pPr marL="205740" algn="l" defTabSz="411480" rtl="0" eaLnBrk="1" latinLnBrk="0" hangingPunct="1">
        <a:defRPr sz="800" kern="1200">
          <a:solidFill>
            <a:schemeClr val="tx1"/>
          </a:solidFill>
          <a:latin typeface="+mn-lt"/>
          <a:ea typeface="+mn-ea"/>
          <a:cs typeface="+mn-cs"/>
        </a:defRPr>
      </a:lvl2pPr>
      <a:lvl3pPr marL="411480" algn="l" defTabSz="411480" rtl="0" eaLnBrk="1" latinLnBrk="0" hangingPunct="1">
        <a:defRPr sz="800" kern="1200">
          <a:solidFill>
            <a:schemeClr val="tx1"/>
          </a:solidFill>
          <a:latin typeface="+mn-lt"/>
          <a:ea typeface="+mn-ea"/>
          <a:cs typeface="+mn-cs"/>
        </a:defRPr>
      </a:lvl3pPr>
      <a:lvl4pPr marL="617220" algn="l" defTabSz="411480" rtl="0" eaLnBrk="1" latinLnBrk="0" hangingPunct="1">
        <a:defRPr sz="800" kern="1200">
          <a:solidFill>
            <a:schemeClr val="tx1"/>
          </a:solidFill>
          <a:latin typeface="+mn-lt"/>
          <a:ea typeface="+mn-ea"/>
          <a:cs typeface="+mn-cs"/>
        </a:defRPr>
      </a:lvl4pPr>
      <a:lvl5pPr marL="822960" algn="l" defTabSz="411480" rtl="0" eaLnBrk="1" latinLnBrk="0" hangingPunct="1">
        <a:defRPr sz="800" kern="1200">
          <a:solidFill>
            <a:schemeClr val="tx1"/>
          </a:solidFill>
          <a:latin typeface="+mn-lt"/>
          <a:ea typeface="+mn-ea"/>
          <a:cs typeface="+mn-cs"/>
        </a:defRPr>
      </a:lvl5pPr>
      <a:lvl6pPr marL="1028700" algn="l" defTabSz="411480" rtl="0" eaLnBrk="1" latinLnBrk="0" hangingPunct="1">
        <a:defRPr sz="800" kern="1200">
          <a:solidFill>
            <a:schemeClr val="tx1"/>
          </a:solidFill>
          <a:latin typeface="+mn-lt"/>
          <a:ea typeface="+mn-ea"/>
          <a:cs typeface="+mn-cs"/>
        </a:defRPr>
      </a:lvl6pPr>
      <a:lvl7pPr marL="1234440" algn="l" defTabSz="411480" rtl="0" eaLnBrk="1" latinLnBrk="0" hangingPunct="1">
        <a:defRPr sz="800" kern="1200">
          <a:solidFill>
            <a:schemeClr val="tx1"/>
          </a:solidFill>
          <a:latin typeface="+mn-lt"/>
          <a:ea typeface="+mn-ea"/>
          <a:cs typeface="+mn-cs"/>
        </a:defRPr>
      </a:lvl7pPr>
      <a:lvl8pPr marL="1440180" algn="l" defTabSz="411480" rtl="0" eaLnBrk="1" latinLnBrk="0" hangingPunct="1">
        <a:defRPr sz="800" kern="1200">
          <a:solidFill>
            <a:schemeClr val="tx1"/>
          </a:solidFill>
          <a:latin typeface="+mn-lt"/>
          <a:ea typeface="+mn-ea"/>
          <a:cs typeface="+mn-cs"/>
        </a:defRPr>
      </a:lvl8pPr>
      <a:lvl9pPr marL="1645920" algn="l" defTabSz="411480" rtl="0" eaLnBrk="1" latinLnBrk="0" hangingPunct="1">
        <a:defRPr sz="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hyperlink" Target="https://www.esma.europa.eu/document/consultation-paper-guidelines-certain-aspects-mifid-ii-suitability-requirements"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fpsb.org/wp-content/uploads/2016/01/151027_doc_PracticeStandards_FINAL.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4294967295"/>
          </p:nvPr>
        </p:nvSpPr>
        <p:spPr>
          <a:xfrm>
            <a:off x="254763" y="360090"/>
            <a:ext cx="3384376" cy="1008112"/>
          </a:xfrm>
        </p:spPr>
        <p:txBody>
          <a:bodyPr>
            <a:normAutofit fontScale="25000" lnSpcReduction="20000"/>
          </a:bodyPr>
          <a:lstStyle/>
          <a:p>
            <a:pPr marL="0" indent="0" algn="ctr">
              <a:spcBef>
                <a:spcPct val="60000"/>
              </a:spcBef>
              <a:spcAft>
                <a:spcPct val="0"/>
              </a:spcAft>
              <a:buNone/>
            </a:pPr>
            <a:endParaRPr lang="en-GB" sz="4000" dirty="0">
              <a:solidFill>
                <a:schemeClr val="accent5">
                  <a:lumMod val="60000"/>
                  <a:lumOff val="40000"/>
                </a:schemeClr>
              </a:solidFill>
              <a:latin typeface="Century Gothic" panose="020B0502020202020204" pitchFamily="34" charset="0"/>
            </a:endParaRPr>
          </a:p>
          <a:p>
            <a:pPr marL="0" indent="0" algn="ctr">
              <a:spcBef>
                <a:spcPct val="60000"/>
              </a:spcBef>
              <a:spcAft>
                <a:spcPct val="0"/>
              </a:spcAft>
              <a:buNone/>
            </a:pPr>
            <a:r>
              <a:rPr lang="en-GB" sz="9600" dirty="0">
                <a:solidFill>
                  <a:schemeClr val="accent5">
                    <a:lumMod val="60000"/>
                    <a:lumOff val="40000"/>
                  </a:schemeClr>
                </a:solidFill>
                <a:latin typeface="Century Gothic" panose="020B0502020202020204" pitchFamily="34" charset="0"/>
              </a:rPr>
              <a:t>Conduct Risk</a:t>
            </a:r>
          </a:p>
          <a:p>
            <a:pPr marL="0" indent="0" algn="ctr">
              <a:spcBef>
                <a:spcPct val="60000"/>
              </a:spcBef>
              <a:spcAft>
                <a:spcPct val="0"/>
              </a:spcAft>
              <a:buNone/>
            </a:pPr>
            <a:r>
              <a:rPr lang="en-GB" sz="9600" dirty="0">
                <a:solidFill>
                  <a:schemeClr val="accent5">
                    <a:lumMod val="60000"/>
                    <a:lumOff val="40000"/>
                  </a:schemeClr>
                </a:solidFill>
                <a:latin typeface="Century Gothic" panose="020B0502020202020204" pitchFamily="34" charset="0"/>
              </a:rPr>
              <a:t>Practice Standards for CFP</a:t>
            </a:r>
            <a:r>
              <a:rPr lang="en-GB" sz="9600" baseline="30000" dirty="0">
                <a:solidFill>
                  <a:schemeClr val="accent5">
                    <a:lumMod val="60000"/>
                    <a:lumOff val="40000"/>
                  </a:schemeClr>
                </a:solidFill>
                <a:latin typeface="Century Gothic" panose="020B0502020202020204" pitchFamily="34" charset="0"/>
              </a:rPr>
              <a:t>TM</a:t>
            </a:r>
            <a:r>
              <a:rPr lang="en-GB" sz="9600" dirty="0">
                <a:solidFill>
                  <a:schemeClr val="accent5">
                    <a:lumMod val="60000"/>
                    <a:lumOff val="40000"/>
                  </a:schemeClr>
                </a:solidFill>
                <a:latin typeface="Century Gothic" panose="020B0502020202020204" pitchFamily="34" charset="0"/>
              </a:rPr>
              <a:t> Professionals</a:t>
            </a:r>
          </a:p>
        </p:txBody>
      </p:sp>
      <p:sp>
        <p:nvSpPr>
          <p:cNvPr id="5" name="TextBox 4"/>
          <p:cNvSpPr txBox="1"/>
          <p:nvPr/>
        </p:nvSpPr>
        <p:spPr>
          <a:xfrm>
            <a:off x="3816424" y="2232298"/>
            <a:ext cx="1202854" cy="369324"/>
          </a:xfrm>
          <a:prstGeom prst="rect">
            <a:avLst/>
          </a:prstGeom>
          <a:noFill/>
        </p:spPr>
        <p:txBody>
          <a:bodyPr wrap="square" lIns="91431" tIns="45716" rIns="91431" bIns="45716" rtlCol="0">
            <a:spAutoFit/>
          </a:bodyPr>
          <a:lstStyle/>
          <a:p>
            <a:r>
              <a:rPr lang="en-GB" sz="900" dirty="0">
                <a:solidFill>
                  <a:schemeClr val="bg1"/>
                </a:solidFill>
                <a:latin typeface="Century Gothic" pitchFamily="34" charset="0"/>
              </a:rPr>
              <a:t>27 February</a:t>
            </a:r>
          </a:p>
          <a:p>
            <a:r>
              <a:rPr lang="en-GB" sz="900" dirty="0">
                <a:solidFill>
                  <a:schemeClr val="bg1"/>
                </a:solidFill>
                <a:latin typeface="Century Gothic" pitchFamily="34" charset="0"/>
              </a:rPr>
              <a:t>2017</a:t>
            </a:r>
          </a:p>
        </p:txBody>
      </p:sp>
      <p:sp>
        <p:nvSpPr>
          <p:cNvPr id="8" name="TextBox 7"/>
          <p:cNvSpPr txBox="1"/>
          <p:nvPr/>
        </p:nvSpPr>
        <p:spPr>
          <a:xfrm>
            <a:off x="146751" y="1909136"/>
            <a:ext cx="3600400" cy="646323"/>
          </a:xfrm>
          <a:prstGeom prst="rect">
            <a:avLst/>
          </a:prstGeom>
          <a:noFill/>
        </p:spPr>
        <p:txBody>
          <a:bodyPr wrap="square" lIns="91431" tIns="45716" rIns="91431" bIns="45716" rtlCol="0">
            <a:spAutoFit/>
          </a:bodyPr>
          <a:lstStyle/>
          <a:p>
            <a:r>
              <a:rPr lang="en-GB" altLang="en-US" sz="900" dirty="0">
                <a:solidFill>
                  <a:schemeClr val="accent5">
                    <a:lumMod val="60000"/>
                    <a:lumOff val="40000"/>
                  </a:schemeClr>
                </a:solidFill>
                <a:latin typeface="Century Gothic" panose="020B0502020202020204" pitchFamily="34" charset="0"/>
              </a:rPr>
              <a:t>Speaker:    </a:t>
            </a:r>
            <a:r>
              <a:rPr lang="en-GB" altLang="en-US" sz="900" dirty="0">
                <a:solidFill>
                  <a:schemeClr val="accent5">
                    <a:lumMod val="75000"/>
                  </a:schemeClr>
                </a:solidFill>
                <a:latin typeface="Century Gothic" panose="020B0502020202020204" pitchFamily="34" charset="0"/>
              </a:rPr>
              <a:t>Jacqueline Lockie CFP</a:t>
            </a:r>
            <a:r>
              <a:rPr lang="en-GB" altLang="en-US" sz="900" baseline="30000" dirty="0">
                <a:solidFill>
                  <a:schemeClr val="accent5">
                    <a:lumMod val="75000"/>
                  </a:schemeClr>
                </a:solidFill>
                <a:latin typeface="Century Gothic" panose="020B0502020202020204" pitchFamily="34" charset="0"/>
              </a:rPr>
              <a:t>TM</a:t>
            </a:r>
            <a:r>
              <a:rPr lang="en-GB" altLang="en-US" sz="900" dirty="0">
                <a:solidFill>
                  <a:schemeClr val="accent5">
                    <a:lumMod val="75000"/>
                  </a:schemeClr>
                </a:solidFill>
                <a:latin typeface="Century Gothic" panose="020B0502020202020204" pitchFamily="34" charset="0"/>
              </a:rPr>
              <a:t> Chartered FSCI, Deputy Head of Financial Planning, CISI</a:t>
            </a:r>
          </a:p>
          <a:p>
            <a:endParaRPr lang="en-GB" sz="900" dirty="0">
              <a:solidFill>
                <a:schemeClr val="accent5">
                  <a:lumMod val="75000"/>
                </a:schemeClr>
              </a:solidFill>
              <a:latin typeface="Century Gothic" panose="020B0502020202020204" pitchFamily="34" charset="0"/>
            </a:endParaRPr>
          </a:p>
          <a:p>
            <a:endParaRPr lang="en-GB" sz="900" dirty="0">
              <a:solidFill>
                <a:srgbClr val="008080"/>
              </a:solidFill>
              <a:latin typeface="Century Gothic" pitchFamily="34" charset="0"/>
            </a:endParaRPr>
          </a:p>
        </p:txBody>
      </p:sp>
    </p:spTree>
    <p:custDataLst>
      <p:tags r:id="rId1"/>
    </p:custDataLst>
    <p:extLst>
      <p:ext uri="{BB962C8B-B14F-4D97-AF65-F5344CB8AC3E}">
        <p14:creationId xmlns:p14="http://schemas.microsoft.com/office/powerpoint/2010/main" val="2157074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MIFIID consultation by ESMA</a:t>
            </a:r>
          </a:p>
        </p:txBody>
      </p:sp>
      <p:sp>
        <p:nvSpPr>
          <p:cNvPr id="3" name="Content Placeholder 2"/>
          <p:cNvSpPr>
            <a:spLocks noGrp="1"/>
          </p:cNvSpPr>
          <p:nvPr>
            <p:ph idx="1"/>
          </p:nvPr>
        </p:nvSpPr>
        <p:spPr>
          <a:xfrm>
            <a:off x="230426" y="504106"/>
            <a:ext cx="4147662" cy="1811641"/>
          </a:xfrm>
        </p:spPr>
        <p:txBody>
          <a:bodyPr/>
          <a:lstStyle/>
          <a:p>
            <a:r>
              <a:rPr lang="en-GB" dirty="0">
                <a:hlinkClick r:id="rId2"/>
              </a:rPr>
              <a:t>https://www.esma.europa.eu/document/consultation-paper-guidelines-certain-aspects-mifid-ii-suitability-requirements</a:t>
            </a:r>
            <a:endParaRPr lang="en-GB" dirty="0"/>
          </a:p>
          <a:p>
            <a:r>
              <a:rPr lang="en-GB" dirty="0"/>
              <a:t>Consultation name:</a:t>
            </a:r>
          </a:p>
          <a:p>
            <a:pPr marL="0" indent="0">
              <a:buNone/>
            </a:pPr>
            <a:r>
              <a:rPr lang="en-GB" dirty="0"/>
              <a:t>2017-esma35-43-748_-_cp_on_draft_guidelines_on_suitability.pdf</a:t>
            </a:r>
          </a:p>
          <a:p>
            <a:pPr marL="0" indent="0">
              <a:buNone/>
            </a:pPr>
            <a:r>
              <a:rPr lang="en-GB" b="1" dirty="0"/>
              <a:t>Consultation closes on 13 October 2017</a:t>
            </a:r>
          </a:p>
          <a:p>
            <a:endParaRPr lang="en-GB" dirty="0"/>
          </a:p>
          <a:p>
            <a:endParaRPr lang="en-GB" dirty="0"/>
          </a:p>
          <a:p>
            <a:endParaRPr lang="en-GB" dirty="0"/>
          </a:p>
        </p:txBody>
      </p:sp>
    </p:spTree>
    <p:extLst>
      <p:ext uri="{BB962C8B-B14F-4D97-AF65-F5344CB8AC3E}">
        <p14:creationId xmlns:p14="http://schemas.microsoft.com/office/powerpoint/2010/main" val="1581861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ESMA consultation questions..</a:t>
            </a:r>
          </a:p>
        </p:txBody>
      </p:sp>
      <p:sp>
        <p:nvSpPr>
          <p:cNvPr id="3" name="Content Placeholder 2"/>
          <p:cNvSpPr>
            <a:spLocks noGrp="1"/>
          </p:cNvSpPr>
          <p:nvPr>
            <p:ph idx="1"/>
          </p:nvPr>
        </p:nvSpPr>
        <p:spPr>
          <a:xfrm>
            <a:off x="230426" y="432099"/>
            <a:ext cx="4147662" cy="1800200"/>
          </a:xfrm>
        </p:spPr>
        <p:txBody>
          <a:bodyPr>
            <a:normAutofit fontScale="47500" lnSpcReduction="20000"/>
          </a:bodyPr>
          <a:lstStyle/>
          <a:p>
            <a:pPr marL="0" indent="0">
              <a:buNone/>
            </a:pPr>
            <a:r>
              <a:rPr lang="en-GB" sz="1700" dirty="0"/>
              <a:t>Q7: Do you agree with the suggested approach on to the arrangements necessary to understand investment products for the purposes of suitability assessment? Please also state the reasons for your answer.</a:t>
            </a:r>
          </a:p>
          <a:p>
            <a:endParaRPr lang="en-GB" sz="1700" dirty="0"/>
          </a:p>
          <a:p>
            <a:pPr marL="0" indent="0">
              <a:buNone/>
            </a:pPr>
            <a:r>
              <a:rPr lang="en-GB" sz="1700" dirty="0"/>
              <a:t>Q8: Do you agree with the additional guidance provided with regard to the arrangements necessary to ensure the suitability of an investment? Please also state the reasons for your answer.</a:t>
            </a:r>
          </a:p>
          <a:p>
            <a:endParaRPr lang="en-GB" sz="1700" dirty="0"/>
          </a:p>
          <a:p>
            <a:pPr marL="0" indent="0">
              <a:buNone/>
            </a:pPr>
            <a:r>
              <a:rPr lang="en-GB" sz="1700" dirty="0"/>
              <a:t>Q9: Do you agree with the suggested approach for ensuring that firms assess, while taking into account costs and complexity, whether equivalent products can meet their clients' profile? Please also state the reasons for your answers.</a:t>
            </a:r>
          </a:p>
          <a:p>
            <a:endParaRPr lang="en-GB" sz="1700" dirty="0"/>
          </a:p>
          <a:p>
            <a:pPr marL="0" indent="0">
              <a:buNone/>
            </a:pPr>
            <a:r>
              <a:rPr lang="en-GB" sz="1700" dirty="0"/>
              <a:t>Q10: Do you agree with the suggested approach for conducting a cost-benefit analysis of switching investments in the context of portfolio management or investment advice? Please also state the reasons for your answer.</a:t>
            </a:r>
          </a:p>
          <a:p>
            <a:endParaRPr lang="en-GB" dirty="0"/>
          </a:p>
        </p:txBody>
      </p:sp>
    </p:spTree>
    <p:extLst>
      <p:ext uri="{BB962C8B-B14F-4D97-AF65-F5344CB8AC3E}">
        <p14:creationId xmlns:p14="http://schemas.microsoft.com/office/powerpoint/2010/main" val="3843618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p:txBody>
          <a:bodyPr>
            <a:normAutofit lnSpcReduction="10000"/>
          </a:bodyPr>
          <a:lstStyle/>
          <a:p>
            <a:r>
              <a:rPr lang="en-GB" dirty="0"/>
              <a:t>Have your own investment philosophy</a:t>
            </a:r>
          </a:p>
          <a:p>
            <a:r>
              <a:rPr lang="en-GB" dirty="0"/>
              <a:t>Understand your DFM’s investment philosophy</a:t>
            </a:r>
          </a:p>
          <a:p>
            <a:pPr lvl="1"/>
            <a:r>
              <a:rPr lang="en-GB" dirty="0"/>
              <a:t>Are they aligned?</a:t>
            </a:r>
          </a:p>
          <a:p>
            <a:r>
              <a:rPr lang="en-GB" dirty="0"/>
              <a:t>How do you/DFM assess risk?</a:t>
            </a:r>
          </a:p>
          <a:p>
            <a:pPr lvl="1"/>
            <a:r>
              <a:rPr lang="en-GB" dirty="0"/>
              <a:t>Risk is subjective</a:t>
            </a:r>
          </a:p>
          <a:p>
            <a:pPr lvl="1"/>
            <a:r>
              <a:rPr lang="en-GB" dirty="0"/>
              <a:t>Questionnaires are a starting point</a:t>
            </a:r>
          </a:p>
          <a:p>
            <a:pPr lvl="1"/>
            <a:r>
              <a:rPr lang="en-GB" dirty="0"/>
              <a:t>More sophisticated now</a:t>
            </a:r>
          </a:p>
          <a:p>
            <a:endParaRPr lang="en-GB" dirty="0"/>
          </a:p>
        </p:txBody>
      </p:sp>
    </p:spTree>
    <p:extLst>
      <p:ext uri="{BB962C8B-B14F-4D97-AF65-F5344CB8AC3E}">
        <p14:creationId xmlns:p14="http://schemas.microsoft.com/office/powerpoint/2010/main" val="179452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a:xfrm>
            <a:off x="230426" y="535881"/>
            <a:ext cx="4147662" cy="1779866"/>
          </a:xfrm>
        </p:spPr>
        <p:txBody>
          <a:bodyPr>
            <a:normAutofit/>
          </a:bodyPr>
          <a:lstStyle/>
          <a:p>
            <a:r>
              <a:rPr lang="en-GB" dirty="0"/>
              <a:t>Cashflow planning software does help</a:t>
            </a:r>
          </a:p>
          <a:p>
            <a:pPr lvl="1"/>
            <a:r>
              <a:rPr lang="en-GB" dirty="0"/>
              <a:t>As a tool not a crutch though!</a:t>
            </a:r>
          </a:p>
          <a:p>
            <a:r>
              <a:rPr lang="en-GB" dirty="0"/>
              <a:t>Planners still need to know how investments work</a:t>
            </a:r>
          </a:p>
          <a:p>
            <a:pPr lvl="1"/>
            <a:r>
              <a:rPr lang="en-GB" dirty="0"/>
              <a:t>If the DFM can’t explain it clearly then don’t let the client have it!</a:t>
            </a:r>
          </a:p>
          <a:p>
            <a:pPr marL="0" indent="0">
              <a:buNone/>
            </a:pPr>
            <a:endParaRPr lang="en-GB" dirty="0"/>
          </a:p>
          <a:p>
            <a:endParaRPr lang="en-GB" dirty="0"/>
          </a:p>
        </p:txBody>
      </p:sp>
    </p:spTree>
    <p:extLst>
      <p:ext uri="{BB962C8B-B14F-4D97-AF65-F5344CB8AC3E}">
        <p14:creationId xmlns:p14="http://schemas.microsoft.com/office/powerpoint/2010/main" val="3248493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p:txBody>
          <a:bodyPr/>
          <a:lstStyle/>
          <a:p>
            <a:r>
              <a:rPr lang="en-GB" dirty="0"/>
              <a:t>Planners must do comprehensive due diligence on DFMs regularly</a:t>
            </a:r>
          </a:p>
          <a:p>
            <a:r>
              <a:rPr lang="en-GB" dirty="0"/>
              <a:t>Why are you outsourcing?</a:t>
            </a:r>
          </a:p>
          <a:p>
            <a:pPr lvl="1"/>
            <a:r>
              <a:rPr lang="en-GB" dirty="0"/>
              <a:t>Too small, business risk, don’t know enough?</a:t>
            </a:r>
          </a:p>
          <a:p>
            <a:r>
              <a:rPr lang="en-GB" dirty="0"/>
              <a:t>Regular communication is key</a:t>
            </a:r>
          </a:p>
          <a:p>
            <a:pPr lvl="1"/>
            <a:r>
              <a:rPr lang="en-GB" dirty="0"/>
              <a:t>MIFIIDII requires recording of phone calls</a:t>
            </a:r>
          </a:p>
          <a:p>
            <a:endParaRPr lang="en-GB" dirty="0"/>
          </a:p>
        </p:txBody>
      </p:sp>
    </p:spTree>
    <p:extLst>
      <p:ext uri="{BB962C8B-B14F-4D97-AF65-F5344CB8AC3E}">
        <p14:creationId xmlns:p14="http://schemas.microsoft.com/office/powerpoint/2010/main" val="1957009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a:xfrm>
            <a:off x="230426" y="432098"/>
            <a:ext cx="4147662" cy="1883649"/>
          </a:xfrm>
        </p:spPr>
        <p:txBody>
          <a:bodyPr>
            <a:normAutofit lnSpcReduction="10000"/>
          </a:bodyPr>
          <a:lstStyle/>
          <a:p>
            <a:r>
              <a:rPr lang="en-GB" dirty="0"/>
              <a:t>Understand the rules and regulations your DFM works under</a:t>
            </a:r>
          </a:p>
          <a:p>
            <a:pPr lvl="1"/>
            <a:r>
              <a:rPr lang="en-GB"/>
              <a:t>Both parties have a duty of care</a:t>
            </a:r>
            <a:endParaRPr lang="en-GB" dirty="0"/>
          </a:p>
          <a:p>
            <a:r>
              <a:rPr lang="en-GB" dirty="0"/>
              <a:t>Be clear on who does what and when</a:t>
            </a:r>
          </a:p>
          <a:p>
            <a:r>
              <a:rPr lang="en-GB" dirty="0"/>
              <a:t>Agree what the course of actions are if the DFM has cause for concern or question</a:t>
            </a:r>
          </a:p>
          <a:p>
            <a:r>
              <a:rPr lang="en-GB" dirty="0"/>
              <a:t>DFMs provide a service to planners</a:t>
            </a:r>
          </a:p>
          <a:p>
            <a:pPr lvl="1"/>
            <a:r>
              <a:rPr lang="en-GB" dirty="0"/>
              <a:t>You get out what you put in!</a:t>
            </a:r>
          </a:p>
        </p:txBody>
      </p:sp>
    </p:spTree>
    <p:extLst>
      <p:ext uri="{BB962C8B-B14F-4D97-AF65-F5344CB8AC3E}">
        <p14:creationId xmlns:p14="http://schemas.microsoft.com/office/powerpoint/2010/main" val="2021081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a:t>
            </a:r>
          </a:p>
        </p:txBody>
      </p:sp>
      <p:sp>
        <p:nvSpPr>
          <p:cNvPr id="3" name="Content Placeholder 2"/>
          <p:cNvSpPr>
            <a:spLocks noGrp="1"/>
          </p:cNvSpPr>
          <p:nvPr>
            <p:ph idx="1"/>
          </p:nvPr>
        </p:nvSpPr>
        <p:spPr/>
        <p:txBody>
          <a:bodyPr/>
          <a:lstStyle/>
          <a:p>
            <a:r>
              <a:rPr lang="en-GB" dirty="0"/>
              <a:t>Have clear business processes in place</a:t>
            </a:r>
          </a:p>
          <a:p>
            <a:r>
              <a:rPr lang="en-GB" dirty="0"/>
              <a:t>Monitor to ensure those processes are actioned</a:t>
            </a:r>
          </a:p>
          <a:p>
            <a:r>
              <a:rPr lang="en-GB" dirty="0"/>
              <a:t>Being CFP</a:t>
            </a:r>
            <a:r>
              <a:rPr lang="en-GB" baseline="30000" dirty="0"/>
              <a:t>TM </a:t>
            </a:r>
            <a:r>
              <a:rPr lang="en-GB" dirty="0"/>
              <a:t>Professional is more than product sales or investment management</a:t>
            </a:r>
          </a:p>
        </p:txBody>
      </p:sp>
    </p:spTree>
    <p:extLst>
      <p:ext uri="{BB962C8B-B14F-4D97-AF65-F5344CB8AC3E}">
        <p14:creationId xmlns:p14="http://schemas.microsoft.com/office/powerpoint/2010/main" val="37036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should it look?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2610473"/>
              </p:ext>
            </p:extLst>
          </p:nvPr>
        </p:nvGraphicFramePr>
        <p:xfrm>
          <a:off x="230188" y="432098"/>
          <a:ext cx="4090292" cy="1884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9127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clients want?</a:t>
            </a:r>
          </a:p>
        </p:txBody>
      </p:sp>
      <p:sp>
        <p:nvSpPr>
          <p:cNvPr id="3" name="Content Placeholder 2"/>
          <p:cNvSpPr>
            <a:spLocks noGrp="1"/>
          </p:cNvSpPr>
          <p:nvPr>
            <p:ph idx="1"/>
          </p:nvPr>
        </p:nvSpPr>
        <p:spPr/>
        <p:txBody>
          <a:bodyPr/>
          <a:lstStyle/>
          <a:p>
            <a:r>
              <a:rPr lang="en-GB" dirty="0"/>
              <a:t>To meet their objectives as they arise with acceptable/minimal risk?</a:t>
            </a:r>
          </a:p>
          <a:p>
            <a:r>
              <a:rPr lang="en-GB" dirty="0"/>
              <a:t>Do they care what type of investment or product they have?</a:t>
            </a:r>
          </a:p>
          <a:p>
            <a:r>
              <a:rPr lang="en-GB" dirty="0"/>
              <a:t>Do they care how those investments or products work?</a:t>
            </a:r>
          </a:p>
          <a:p>
            <a:endParaRPr lang="en-GB" dirty="0"/>
          </a:p>
        </p:txBody>
      </p:sp>
    </p:spTree>
    <p:extLst>
      <p:ext uri="{BB962C8B-B14F-4D97-AF65-F5344CB8AC3E}">
        <p14:creationId xmlns:p14="http://schemas.microsoft.com/office/powerpoint/2010/main" val="426863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layers</a:t>
            </a:r>
          </a:p>
        </p:txBody>
      </p:sp>
      <p:sp>
        <p:nvSpPr>
          <p:cNvPr id="3" name="Content Placeholder 2"/>
          <p:cNvSpPr>
            <a:spLocks noGrp="1"/>
          </p:cNvSpPr>
          <p:nvPr>
            <p:ph idx="1"/>
          </p:nvPr>
        </p:nvSpPr>
        <p:spPr/>
        <p:txBody>
          <a:bodyPr>
            <a:normAutofit lnSpcReduction="10000"/>
          </a:bodyPr>
          <a:lstStyle/>
          <a:p>
            <a:r>
              <a:rPr lang="en-GB" dirty="0"/>
              <a:t>Regulations</a:t>
            </a:r>
          </a:p>
          <a:p>
            <a:pPr lvl="1"/>
            <a:r>
              <a:rPr lang="en-GB" dirty="0"/>
              <a:t>FCA ESMA/MIFIID</a:t>
            </a:r>
          </a:p>
          <a:p>
            <a:pPr lvl="1"/>
            <a:r>
              <a:rPr lang="en-GB" dirty="0"/>
              <a:t>Suitability and client first</a:t>
            </a:r>
          </a:p>
          <a:p>
            <a:r>
              <a:rPr lang="en-GB" dirty="0"/>
              <a:t>CISI code of ethics</a:t>
            </a:r>
          </a:p>
          <a:p>
            <a:pPr lvl="1"/>
            <a:r>
              <a:rPr lang="en-GB" dirty="0"/>
              <a:t>Client, Business, Self - in that order</a:t>
            </a:r>
          </a:p>
          <a:p>
            <a:r>
              <a:rPr lang="en-GB" dirty="0"/>
              <a:t>FPSB practice standards</a:t>
            </a:r>
          </a:p>
          <a:p>
            <a:pPr lvl="1"/>
            <a:r>
              <a:rPr lang="en-GB" dirty="0"/>
              <a:t>Guidance on the six steps of financial planning </a:t>
            </a:r>
          </a:p>
        </p:txBody>
      </p:sp>
    </p:spTree>
    <p:extLst>
      <p:ext uri="{BB962C8B-B14F-4D97-AF65-F5344CB8AC3E}">
        <p14:creationId xmlns:p14="http://schemas.microsoft.com/office/powerpoint/2010/main" val="55244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practice standards</a:t>
            </a:r>
          </a:p>
        </p:txBody>
      </p:sp>
      <p:sp>
        <p:nvSpPr>
          <p:cNvPr id="3" name="Content Placeholder 2"/>
          <p:cNvSpPr>
            <a:spLocks noGrp="1"/>
          </p:cNvSpPr>
          <p:nvPr>
            <p:ph idx="1"/>
          </p:nvPr>
        </p:nvSpPr>
        <p:spPr>
          <a:xfrm>
            <a:off x="230426" y="504106"/>
            <a:ext cx="4147662" cy="1811641"/>
          </a:xfrm>
        </p:spPr>
        <p:txBody>
          <a:bodyPr>
            <a:normAutofit fontScale="92500" lnSpcReduction="20000"/>
          </a:bodyPr>
          <a:lstStyle/>
          <a:p>
            <a:r>
              <a:rPr lang="en-GB" dirty="0"/>
              <a:t>Establish the </a:t>
            </a:r>
            <a:r>
              <a:rPr lang="en-GB" b="1" dirty="0"/>
              <a:t>level of practice expected </a:t>
            </a:r>
            <a:r>
              <a:rPr lang="en-GB" dirty="0"/>
              <a:t>of a financial planning professional engaged in the delivery of financial planning to a client;</a:t>
            </a:r>
          </a:p>
          <a:p>
            <a:r>
              <a:rPr lang="en-GB" dirty="0"/>
              <a:t>Establish </a:t>
            </a:r>
            <a:r>
              <a:rPr lang="en-GB" b="1" dirty="0"/>
              <a:t>norms of professional practice </a:t>
            </a:r>
            <a:r>
              <a:rPr lang="en-GB" dirty="0"/>
              <a:t>and allow for consistent delivery of financial planning by financial planning professionals;</a:t>
            </a:r>
          </a:p>
          <a:p>
            <a:r>
              <a:rPr lang="en-GB" dirty="0"/>
              <a:t>Clarify the respective</a:t>
            </a:r>
            <a:r>
              <a:rPr lang="en-GB" b="1" dirty="0"/>
              <a:t> roles and responsibilities </a:t>
            </a:r>
            <a:r>
              <a:rPr lang="en-GB" dirty="0"/>
              <a:t>of financial planning professionals and their clients in financial planning engagements; and enhance the value of the financial planning process.</a:t>
            </a:r>
          </a:p>
          <a:p>
            <a:endParaRPr lang="en-GB" dirty="0"/>
          </a:p>
        </p:txBody>
      </p:sp>
    </p:spTree>
    <p:extLst>
      <p:ext uri="{BB962C8B-B14F-4D97-AF65-F5344CB8AC3E}">
        <p14:creationId xmlns:p14="http://schemas.microsoft.com/office/powerpoint/2010/main" val="389410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FPSB practice standards for CFP</a:t>
            </a:r>
            <a:r>
              <a:rPr lang="en-GB" baseline="30000" dirty="0"/>
              <a:t>TM</a:t>
            </a:r>
            <a:r>
              <a:rPr lang="en-GB" dirty="0"/>
              <a:t> Professionals</a:t>
            </a:r>
          </a:p>
        </p:txBody>
      </p:sp>
      <p:sp>
        <p:nvSpPr>
          <p:cNvPr id="3" name="Content Placeholder 2"/>
          <p:cNvSpPr>
            <a:spLocks noGrp="1"/>
          </p:cNvSpPr>
          <p:nvPr>
            <p:ph idx="1"/>
          </p:nvPr>
        </p:nvSpPr>
        <p:spPr/>
        <p:txBody>
          <a:bodyPr/>
          <a:lstStyle/>
          <a:p>
            <a:pPr marL="0" indent="0">
              <a:buNone/>
            </a:pPr>
            <a:r>
              <a:rPr lang="en-GB" dirty="0"/>
              <a:t>Review the full FPSB document on practice standards here…</a:t>
            </a:r>
          </a:p>
          <a:p>
            <a:pPr marL="0" indent="0">
              <a:buNone/>
            </a:pPr>
            <a:r>
              <a:rPr lang="en-GB" dirty="0">
                <a:hlinkClick r:id="rId2"/>
              </a:rPr>
              <a:t>https://www.fpsb.org/wp-content/uploads/2016/01/151027_doc_PracticeStandards_FINAL.pdf</a:t>
            </a:r>
            <a:endParaRPr lang="en-GB" dirty="0"/>
          </a:p>
          <a:p>
            <a:endParaRPr lang="en-GB" dirty="0"/>
          </a:p>
        </p:txBody>
      </p:sp>
    </p:spTree>
    <p:extLst>
      <p:ext uri="{BB962C8B-B14F-4D97-AF65-F5344CB8AC3E}">
        <p14:creationId xmlns:p14="http://schemas.microsoft.com/office/powerpoint/2010/main" val="1617806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37949789"/>
              </p:ext>
            </p:extLst>
          </p:nvPr>
        </p:nvGraphicFramePr>
        <p:xfrm>
          <a:off x="432048" y="144066"/>
          <a:ext cx="3593319" cy="1992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8034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Analyse and evaluate</a:t>
            </a:r>
          </a:p>
        </p:txBody>
      </p:sp>
      <p:sp>
        <p:nvSpPr>
          <p:cNvPr id="3" name="Content Placeholder 2"/>
          <p:cNvSpPr>
            <a:spLocks noGrp="1"/>
          </p:cNvSpPr>
          <p:nvPr>
            <p:ph idx="1"/>
          </p:nvPr>
        </p:nvSpPr>
        <p:spPr>
          <a:xfrm>
            <a:off x="230426" y="535881"/>
            <a:ext cx="4147662" cy="1779866"/>
          </a:xfrm>
        </p:spPr>
        <p:txBody>
          <a:bodyPr>
            <a:normAutofit fontScale="55000" lnSpcReduction="20000"/>
          </a:bodyPr>
          <a:lstStyle/>
          <a:p>
            <a:pPr marL="0" indent="0">
              <a:buNone/>
            </a:pPr>
            <a:r>
              <a:rPr lang="en-GB" dirty="0"/>
              <a:t>The financial planning professional </a:t>
            </a:r>
            <a:r>
              <a:rPr lang="en-GB" b="1" dirty="0"/>
              <a:t>identifies alternative strategies </a:t>
            </a:r>
            <a:r>
              <a:rPr lang="en-GB" dirty="0"/>
              <a:t>for achieving the client’s</a:t>
            </a:r>
          </a:p>
          <a:p>
            <a:pPr marL="0" indent="0">
              <a:buNone/>
            </a:pPr>
            <a:r>
              <a:rPr lang="en-GB" dirty="0"/>
              <a:t>confirmed objectives. The financial planning professional </a:t>
            </a:r>
            <a:r>
              <a:rPr lang="en-GB" b="1" dirty="0"/>
              <a:t>evaluates the ability of each strategy </a:t>
            </a:r>
            <a:r>
              <a:rPr lang="en-GB" dirty="0"/>
              <a:t>to</a:t>
            </a:r>
          </a:p>
          <a:p>
            <a:pPr marL="0" indent="0">
              <a:buNone/>
            </a:pPr>
            <a:r>
              <a:rPr lang="en-GB" dirty="0"/>
              <a:t>reasonably address the client’s objectives, needs and priorities. This evaluation may involve</a:t>
            </a:r>
          </a:p>
          <a:p>
            <a:pPr marL="0" indent="0">
              <a:buNone/>
            </a:pPr>
            <a:r>
              <a:rPr lang="en-GB" dirty="0"/>
              <a:t>discussing with the client the importance, priority and timing of the client’s objectives and needs;</a:t>
            </a:r>
          </a:p>
          <a:p>
            <a:pPr marL="0" indent="0">
              <a:buNone/>
            </a:pPr>
            <a:r>
              <a:rPr lang="en-GB" dirty="0"/>
              <a:t>considering multiple </a:t>
            </a:r>
            <a:r>
              <a:rPr lang="en-GB" b="1" dirty="0"/>
              <a:t>assumptions</a:t>
            </a:r>
            <a:r>
              <a:rPr lang="en-GB" dirty="0"/>
              <a:t>; and/or conducting </a:t>
            </a:r>
            <a:r>
              <a:rPr lang="en-GB" b="1" dirty="0"/>
              <a:t>research</a:t>
            </a:r>
            <a:r>
              <a:rPr lang="en-GB" dirty="0"/>
              <a:t> or consulting with </a:t>
            </a:r>
            <a:r>
              <a:rPr lang="en-GB" b="1" dirty="0"/>
              <a:t>other professionals</a:t>
            </a:r>
            <a:r>
              <a:rPr lang="en-GB" dirty="0"/>
              <a:t>.</a:t>
            </a:r>
          </a:p>
          <a:p>
            <a:pPr marL="0" indent="0">
              <a:buNone/>
            </a:pPr>
            <a:r>
              <a:rPr lang="en-GB" dirty="0"/>
              <a:t>This process may result in a single strategy, multiple strategies or no change to the client’s current</a:t>
            </a:r>
          </a:p>
          <a:p>
            <a:pPr marL="0" indent="0">
              <a:buNone/>
            </a:pPr>
            <a:r>
              <a:rPr lang="en-GB" dirty="0"/>
              <a:t>course(s) of action………</a:t>
            </a:r>
          </a:p>
          <a:p>
            <a:pPr marL="0" indent="0">
              <a:buNone/>
            </a:pPr>
            <a:endParaRPr lang="en-GB" dirty="0"/>
          </a:p>
          <a:p>
            <a:pPr marL="0" indent="0">
              <a:buNone/>
            </a:pPr>
            <a:r>
              <a:rPr lang="en-GB" b="1" dirty="0"/>
              <a:t>More than one strategy may meet the client’s objectives</a:t>
            </a:r>
            <a:r>
              <a:rPr lang="en-GB" dirty="0"/>
              <a:t>, needs and priorities. </a:t>
            </a:r>
          </a:p>
          <a:p>
            <a:pPr marL="0" indent="0">
              <a:buNone/>
            </a:pPr>
            <a:endParaRPr lang="en-GB" dirty="0"/>
          </a:p>
          <a:p>
            <a:pPr marL="0" indent="0">
              <a:buNone/>
            </a:pPr>
            <a:r>
              <a:rPr lang="en-GB" b="1" dirty="0"/>
              <a:t>Strategies and consequences identified </a:t>
            </a:r>
            <a:r>
              <a:rPr lang="en-GB" dirty="0"/>
              <a:t>by the financial planning professional </a:t>
            </a:r>
            <a:r>
              <a:rPr lang="en-GB" b="1" dirty="0"/>
              <a:t>may differ </a:t>
            </a:r>
            <a:r>
              <a:rPr lang="en-GB" dirty="0"/>
              <a:t>from those of other practitioners or advisers, illustrating the subjective nature of exercising professional judgment.</a:t>
            </a:r>
          </a:p>
        </p:txBody>
      </p:sp>
    </p:spTree>
    <p:extLst>
      <p:ext uri="{BB962C8B-B14F-4D97-AF65-F5344CB8AC3E}">
        <p14:creationId xmlns:p14="http://schemas.microsoft.com/office/powerpoint/2010/main" val="2405117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with other professionals</a:t>
            </a:r>
          </a:p>
        </p:txBody>
      </p:sp>
      <p:sp>
        <p:nvSpPr>
          <p:cNvPr id="3" name="Content Placeholder 2"/>
          <p:cNvSpPr>
            <a:spLocks noGrp="1"/>
          </p:cNvSpPr>
          <p:nvPr>
            <p:ph idx="1"/>
          </p:nvPr>
        </p:nvSpPr>
        <p:spPr>
          <a:xfrm>
            <a:off x="230426" y="604891"/>
            <a:ext cx="4147662" cy="1627407"/>
          </a:xfrm>
        </p:spPr>
        <p:txBody>
          <a:bodyPr>
            <a:normAutofit lnSpcReduction="10000"/>
          </a:bodyPr>
          <a:lstStyle/>
          <a:p>
            <a:pPr marL="0" indent="0">
              <a:buNone/>
            </a:pPr>
            <a:r>
              <a:rPr lang="en-GB" dirty="0"/>
              <a:t>Who carries the can?  Is the client a client of the FP firm or the DFM?</a:t>
            </a:r>
          </a:p>
          <a:p>
            <a:pPr marL="0" indent="0">
              <a:buNone/>
            </a:pPr>
            <a:r>
              <a:rPr lang="en-GB" dirty="0"/>
              <a:t>Outsourcing fund selection:</a:t>
            </a:r>
          </a:p>
          <a:p>
            <a:pPr lvl="1"/>
            <a:r>
              <a:rPr lang="en-GB" dirty="0"/>
              <a:t>Depends on the agreement</a:t>
            </a:r>
          </a:p>
          <a:p>
            <a:pPr lvl="1"/>
            <a:r>
              <a:rPr lang="en-GB" dirty="0"/>
              <a:t>Does planner do the overall asset allocation?</a:t>
            </a:r>
          </a:p>
          <a:p>
            <a:pPr lvl="1"/>
            <a:r>
              <a:rPr lang="en-GB" dirty="0"/>
              <a:t>Set a clear mandate with outsourced professionals</a:t>
            </a:r>
          </a:p>
          <a:p>
            <a:pPr lvl="1"/>
            <a:r>
              <a:rPr lang="en-GB" dirty="0"/>
              <a:t>Various agreements exist for DFMs</a:t>
            </a:r>
          </a:p>
        </p:txBody>
      </p:sp>
    </p:spTree>
    <p:extLst>
      <p:ext uri="{BB962C8B-B14F-4D97-AF65-F5344CB8AC3E}">
        <p14:creationId xmlns:p14="http://schemas.microsoft.com/office/powerpoint/2010/main" val="4082018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with other professionals</a:t>
            </a:r>
          </a:p>
        </p:txBody>
      </p:sp>
      <p:sp>
        <p:nvSpPr>
          <p:cNvPr id="3" name="Content Placeholder 2"/>
          <p:cNvSpPr>
            <a:spLocks noGrp="1"/>
          </p:cNvSpPr>
          <p:nvPr>
            <p:ph idx="1"/>
          </p:nvPr>
        </p:nvSpPr>
        <p:spPr>
          <a:xfrm>
            <a:off x="230426" y="604891"/>
            <a:ext cx="4147662" cy="1555399"/>
          </a:xfrm>
        </p:spPr>
        <p:txBody>
          <a:bodyPr>
            <a:normAutofit fontScale="92500" lnSpcReduction="20000"/>
          </a:bodyPr>
          <a:lstStyle/>
          <a:p>
            <a:r>
              <a:rPr lang="en-GB" dirty="0"/>
              <a:t>Who is responsible for rebalancing?</a:t>
            </a:r>
          </a:p>
          <a:p>
            <a:pPr lvl="1"/>
            <a:r>
              <a:rPr lang="en-GB" dirty="0"/>
              <a:t>Depends on the agreement</a:t>
            </a:r>
          </a:p>
          <a:p>
            <a:pPr lvl="1"/>
            <a:r>
              <a:rPr lang="en-GB" dirty="0"/>
              <a:t>Should be the DFM with guidance from planner</a:t>
            </a:r>
          </a:p>
          <a:p>
            <a:pPr lvl="1"/>
            <a:r>
              <a:rPr lang="en-GB" dirty="0"/>
              <a:t>Who sends the six-month investment perf reviews?</a:t>
            </a:r>
          </a:p>
          <a:p>
            <a:r>
              <a:rPr lang="en-GB" dirty="0"/>
              <a:t>Who is responsible for the overall advice?</a:t>
            </a:r>
          </a:p>
          <a:p>
            <a:pPr lvl="1"/>
            <a:r>
              <a:rPr lang="en-GB" dirty="0"/>
              <a:t>Depends on the agreement again</a:t>
            </a:r>
          </a:p>
          <a:p>
            <a:pPr lvl="1"/>
            <a:r>
              <a:rPr lang="en-GB" dirty="0"/>
              <a:t>Normally should be the planner with specific caveats</a:t>
            </a:r>
          </a:p>
          <a:p>
            <a:pPr lvl="1"/>
            <a:r>
              <a:rPr lang="en-GB" dirty="0"/>
              <a:t>DFM for delivery of the investments themselves</a:t>
            </a:r>
          </a:p>
          <a:p>
            <a:pPr marL="205740" lvl="1" indent="0">
              <a:buNone/>
            </a:pPr>
            <a:endParaRPr lang="en-GB" dirty="0"/>
          </a:p>
        </p:txBody>
      </p:sp>
    </p:spTree>
    <p:extLst>
      <p:ext uri="{BB962C8B-B14F-4D97-AF65-F5344CB8AC3E}">
        <p14:creationId xmlns:p14="http://schemas.microsoft.com/office/powerpoint/2010/main" val="4761178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2.24"/>
  <p:tag name="PPTVERSION" val="14"/>
  <p:tag name="TPOS" val="2"/>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11202</TotalTime>
  <Words>877</Words>
  <Application>Microsoft Office PowerPoint</Application>
  <PresentationFormat>Custom</PresentationFormat>
  <Paragraphs>110</Paragraphs>
  <Slides>17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Century Gothic</vt:lpstr>
      <vt:lpstr>Office Theme</vt:lpstr>
      <vt:lpstr>1_Office Theme</vt:lpstr>
      <vt:lpstr>PowerPoint Presentation</vt:lpstr>
      <vt:lpstr>What do clients want?</vt:lpstr>
      <vt:lpstr>Three layers</vt:lpstr>
      <vt:lpstr>Purpose of practice standards</vt:lpstr>
      <vt:lpstr>FPSB practice standards for CFPTM Professionals</vt:lpstr>
      <vt:lpstr>PowerPoint Presentation</vt:lpstr>
      <vt:lpstr>Analyse and evaluate</vt:lpstr>
      <vt:lpstr>Working with other professionals</vt:lpstr>
      <vt:lpstr>Working with other professionals</vt:lpstr>
      <vt:lpstr>MIFIID consultation by ESMA</vt:lpstr>
      <vt:lpstr>ESMA consultation questions..</vt:lpstr>
      <vt:lpstr>Things to remember…</vt:lpstr>
      <vt:lpstr>Things to remember...</vt:lpstr>
      <vt:lpstr>Things to remember…</vt:lpstr>
      <vt:lpstr>Things to remember…</vt:lpstr>
      <vt:lpstr>Things to remember…</vt:lpstr>
      <vt:lpstr>How should it look?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Qualifications</dc:title>
  <dc:creator>Alan Manchester</dc:creator>
  <cp:lastModifiedBy>Jacqueline Lockie</cp:lastModifiedBy>
  <cp:revision>366</cp:revision>
  <cp:lastPrinted>2016-05-12T16:15:25Z</cp:lastPrinted>
  <dcterms:created xsi:type="dcterms:W3CDTF">2011-06-06T10:40:28Z</dcterms:created>
  <dcterms:modified xsi:type="dcterms:W3CDTF">2017-09-10T14:55:40Z</dcterms:modified>
</cp:coreProperties>
</file>