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1277" r:id="rId3"/>
    <p:sldId id="1276" r:id="rId4"/>
    <p:sldId id="1279" r:id="rId5"/>
    <p:sldId id="1278" r:id="rId6"/>
    <p:sldId id="1280" r:id="rId7"/>
    <p:sldId id="258" r:id="rId8"/>
    <p:sldId id="260" r:id="rId9"/>
    <p:sldId id="274" r:id="rId10"/>
    <p:sldId id="1272" r:id="rId11"/>
    <p:sldId id="1281" r:id="rId12"/>
    <p:sldId id="1284" r:id="rId13"/>
    <p:sldId id="1282" r:id="rId14"/>
    <p:sldId id="1283" r:id="rId15"/>
    <p:sldId id="1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AD1"/>
    <a:srgbClr val="FCE2DB"/>
    <a:srgbClr val="3814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81646" autoAdjust="0"/>
  </p:normalViewPr>
  <p:slideViewPr>
    <p:cSldViewPr snapToGrid="0">
      <p:cViewPr varScale="1">
        <p:scale>
          <a:sx n="54" d="100"/>
          <a:sy n="54" d="100"/>
        </p:scale>
        <p:origin x="1152"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2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006D2-2BBA-4620-868E-86F767757C4E}"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65B32-0D61-4330-A36A-2EDEE13E5836}" type="slidenum">
              <a:rPr lang="en-GB" smtClean="0"/>
              <a:t>‹#›</a:t>
            </a:fld>
            <a:endParaRPr lang="en-GB"/>
          </a:p>
        </p:txBody>
      </p:sp>
    </p:spTree>
    <p:extLst>
      <p:ext uri="{BB962C8B-B14F-4D97-AF65-F5344CB8AC3E}">
        <p14:creationId xmlns:p14="http://schemas.microsoft.com/office/powerpoint/2010/main" val="60603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965B32-0D61-4330-A36A-2EDEE13E5836}" type="slidenum">
              <a:rPr lang="en-GB" smtClean="0"/>
              <a:t>1</a:t>
            </a:fld>
            <a:endParaRPr lang="en-GB"/>
          </a:p>
        </p:txBody>
      </p:sp>
    </p:spTree>
    <p:extLst>
      <p:ext uri="{BB962C8B-B14F-4D97-AF65-F5344CB8AC3E}">
        <p14:creationId xmlns:p14="http://schemas.microsoft.com/office/powerpoint/2010/main" val="33884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965B32-0D61-4330-A36A-2EDEE13E5836}" type="slidenum">
              <a:rPr lang="en-GB" smtClean="0"/>
              <a:t>11</a:t>
            </a:fld>
            <a:endParaRPr lang="en-GB"/>
          </a:p>
        </p:txBody>
      </p:sp>
    </p:spTree>
    <p:extLst>
      <p:ext uri="{BB962C8B-B14F-4D97-AF65-F5344CB8AC3E}">
        <p14:creationId xmlns:p14="http://schemas.microsoft.com/office/powerpoint/2010/main" val="303293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965B32-0D61-4330-A36A-2EDEE13E5836}" type="slidenum">
              <a:rPr lang="en-GB" smtClean="0"/>
              <a:t>12</a:t>
            </a:fld>
            <a:endParaRPr lang="en-GB"/>
          </a:p>
        </p:txBody>
      </p:sp>
    </p:spTree>
    <p:extLst>
      <p:ext uri="{BB962C8B-B14F-4D97-AF65-F5344CB8AC3E}">
        <p14:creationId xmlns:p14="http://schemas.microsoft.com/office/powerpoint/2010/main" val="186089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965B32-0D61-4330-A36A-2EDEE13E5836}" type="slidenum">
              <a:rPr lang="en-GB" smtClean="0"/>
              <a:t>13</a:t>
            </a:fld>
            <a:endParaRPr lang="en-GB"/>
          </a:p>
        </p:txBody>
      </p:sp>
    </p:spTree>
    <p:extLst>
      <p:ext uri="{BB962C8B-B14F-4D97-AF65-F5344CB8AC3E}">
        <p14:creationId xmlns:p14="http://schemas.microsoft.com/office/powerpoint/2010/main" val="375269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965B32-0D61-4330-A36A-2EDEE13E5836}" type="slidenum">
              <a:rPr lang="en-GB" smtClean="0"/>
              <a:t>14</a:t>
            </a:fld>
            <a:endParaRPr lang="en-GB"/>
          </a:p>
        </p:txBody>
      </p:sp>
    </p:spTree>
    <p:extLst>
      <p:ext uri="{BB962C8B-B14F-4D97-AF65-F5344CB8AC3E}">
        <p14:creationId xmlns:p14="http://schemas.microsoft.com/office/powerpoint/2010/main" val="187119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965B32-0D61-4330-A36A-2EDEE13E5836}" type="slidenum">
              <a:rPr lang="en-GB" smtClean="0"/>
              <a:t>15</a:t>
            </a:fld>
            <a:endParaRPr lang="en-GB"/>
          </a:p>
        </p:txBody>
      </p:sp>
    </p:spTree>
    <p:extLst>
      <p:ext uri="{BB962C8B-B14F-4D97-AF65-F5344CB8AC3E}">
        <p14:creationId xmlns:p14="http://schemas.microsoft.com/office/powerpoint/2010/main" val="55970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HOLD UP CASH – see which coins they recognise</a:t>
            </a:r>
          </a:p>
          <a:p>
            <a:endParaRPr lang="en-GB" dirty="0"/>
          </a:p>
          <a:p>
            <a:r>
              <a:rPr lang="en-GB" dirty="0"/>
              <a:t>Ask them about the people on the coins, significance and why change</a:t>
            </a:r>
          </a:p>
          <a:p>
            <a:endParaRPr lang="en-GB" dirty="0"/>
          </a:p>
          <a:p>
            <a:r>
              <a:rPr lang="en-GB" dirty="0"/>
              <a:t>Understand that if you add money together it can produce another coin so these three coins total </a:t>
            </a:r>
          </a:p>
        </p:txBody>
      </p:sp>
      <p:sp>
        <p:nvSpPr>
          <p:cNvPr id="4" name="Slide Number Placeholder 3"/>
          <p:cNvSpPr>
            <a:spLocks noGrp="1"/>
          </p:cNvSpPr>
          <p:nvPr>
            <p:ph type="sldNum" sz="quarter" idx="5"/>
          </p:nvPr>
        </p:nvSpPr>
        <p:spPr/>
        <p:txBody>
          <a:bodyPr/>
          <a:lstStyle/>
          <a:p>
            <a:fld id="{64965B32-0D61-4330-A36A-2EDEE13E5836}" type="slidenum">
              <a:rPr lang="en-GB" smtClean="0"/>
              <a:t>2</a:t>
            </a:fld>
            <a:endParaRPr lang="en-GB"/>
          </a:p>
        </p:txBody>
      </p:sp>
    </p:spTree>
    <p:extLst>
      <p:ext uri="{BB962C8B-B14F-4D97-AF65-F5344CB8AC3E}">
        <p14:creationId xmlns:p14="http://schemas.microsoft.com/office/powerpoint/2010/main" val="75279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Ask the class difference between each card</a:t>
            </a:r>
          </a:p>
          <a:p>
            <a:endParaRPr lang="en-GB" dirty="0"/>
          </a:p>
          <a:p>
            <a:r>
              <a:rPr lang="en-GB" dirty="0"/>
              <a:t>Ask the word Debit – who knows what that means</a:t>
            </a:r>
          </a:p>
          <a:p>
            <a:endParaRPr lang="en-GB" dirty="0"/>
          </a:p>
          <a:p>
            <a:r>
              <a:rPr lang="en-GB" dirty="0"/>
              <a:t>What is credit? – explain credit someone “owes” a company money , explain difference to a loan</a:t>
            </a:r>
          </a:p>
          <a:p>
            <a:endParaRPr lang="en-GB" dirty="0"/>
          </a:p>
          <a:p>
            <a:r>
              <a:rPr lang="en-GB" dirty="0"/>
              <a:t>What is a store card? </a:t>
            </a:r>
          </a:p>
          <a:p>
            <a:endParaRPr lang="en-GB" dirty="0"/>
          </a:p>
          <a:p>
            <a:r>
              <a:rPr lang="en-GB" dirty="0"/>
              <a:t>What is the difference between a store card and a gift card</a:t>
            </a:r>
          </a:p>
          <a:p>
            <a:endParaRPr lang="en-GB" dirty="0"/>
          </a:p>
          <a:p>
            <a:r>
              <a:rPr lang="en-GB" dirty="0"/>
              <a:t>Different cards are used in different ways depending on the type</a:t>
            </a:r>
          </a:p>
          <a:p>
            <a:endParaRPr lang="en-GB" dirty="0"/>
          </a:p>
        </p:txBody>
      </p:sp>
      <p:sp>
        <p:nvSpPr>
          <p:cNvPr id="4" name="Slide Number Placeholder 3"/>
          <p:cNvSpPr>
            <a:spLocks noGrp="1"/>
          </p:cNvSpPr>
          <p:nvPr>
            <p:ph type="sldNum" sz="quarter" idx="5"/>
          </p:nvPr>
        </p:nvSpPr>
        <p:spPr/>
        <p:txBody>
          <a:bodyPr/>
          <a:lstStyle/>
          <a:p>
            <a:fld id="{64965B32-0D61-4330-A36A-2EDEE13E5836}" type="slidenum">
              <a:rPr lang="en-GB" smtClean="0"/>
              <a:t>3</a:t>
            </a:fld>
            <a:endParaRPr lang="en-GB"/>
          </a:p>
        </p:txBody>
      </p:sp>
    </p:spTree>
    <p:extLst>
      <p:ext uri="{BB962C8B-B14F-4D97-AF65-F5344CB8AC3E}">
        <p14:creationId xmlns:p14="http://schemas.microsoft.com/office/powerpoint/2010/main" val="301264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Credit card</a:t>
            </a:r>
          </a:p>
        </p:txBody>
      </p:sp>
      <p:sp>
        <p:nvSpPr>
          <p:cNvPr id="4" name="Slide Number Placeholder 3"/>
          <p:cNvSpPr>
            <a:spLocks noGrp="1"/>
          </p:cNvSpPr>
          <p:nvPr>
            <p:ph type="sldNum" sz="quarter" idx="5"/>
          </p:nvPr>
        </p:nvSpPr>
        <p:spPr/>
        <p:txBody>
          <a:bodyPr/>
          <a:lstStyle/>
          <a:p>
            <a:fld id="{64965B32-0D61-4330-A36A-2EDEE13E5836}" type="slidenum">
              <a:rPr lang="en-GB" smtClean="0"/>
              <a:t>4</a:t>
            </a:fld>
            <a:endParaRPr lang="en-GB"/>
          </a:p>
        </p:txBody>
      </p:sp>
    </p:spTree>
    <p:extLst>
      <p:ext uri="{BB962C8B-B14F-4D97-AF65-F5344CB8AC3E}">
        <p14:creationId xmlns:p14="http://schemas.microsoft.com/office/powerpoint/2010/main" val="105258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Debit card</a:t>
            </a:r>
          </a:p>
        </p:txBody>
      </p:sp>
      <p:sp>
        <p:nvSpPr>
          <p:cNvPr id="4" name="Slide Number Placeholder 3"/>
          <p:cNvSpPr>
            <a:spLocks noGrp="1"/>
          </p:cNvSpPr>
          <p:nvPr>
            <p:ph type="sldNum" sz="quarter" idx="5"/>
          </p:nvPr>
        </p:nvSpPr>
        <p:spPr/>
        <p:txBody>
          <a:bodyPr/>
          <a:lstStyle/>
          <a:p>
            <a:fld id="{64965B32-0D61-4330-A36A-2EDEE13E5836}" type="slidenum">
              <a:rPr lang="en-GB" smtClean="0"/>
              <a:t>5</a:t>
            </a:fld>
            <a:endParaRPr lang="en-GB"/>
          </a:p>
        </p:txBody>
      </p:sp>
    </p:spTree>
    <p:extLst>
      <p:ext uri="{BB962C8B-B14F-4D97-AF65-F5344CB8AC3E}">
        <p14:creationId xmlns:p14="http://schemas.microsoft.com/office/powerpoint/2010/main" val="421637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use either of these bank cards? </a:t>
            </a:r>
          </a:p>
          <a:p>
            <a:pPr marL="171450" indent="-171450">
              <a:buFontTx/>
              <a:buChar char="-"/>
            </a:pPr>
            <a:r>
              <a:rPr lang="en-GB" dirty="0"/>
              <a:t>Not borrowing money from bank</a:t>
            </a:r>
          </a:p>
          <a:p>
            <a:pPr marL="171450" indent="-171450">
              <a:buFontTx/>
              <a:buChar char="-"/>
            </a:pPr>
            <a:r>
              <a:rPr lang="en-GB" dirty="0"/>
              <a:t>Can only spend what you have in your bank account</a:t>
            </a:r>
          </a:p>
          <a:p>
            <a:pPr marL="171450" indent="-171450">
              <a:buFontTx/>
              <a:buChar char="-"/>
            </a:pPr>
            <a:r>
              <a:rPr lang="en-GB" dirty="0"/>
              <a:t>Easy to monitor what you spend</a:t>
            </a:r>
          </a:p>
          <a:p>
            <a:pPr marL="171450" indent="-171450">
              <a:buFontTx/>
              <a:buChar char="-"/>
            </a:pPr>
            <a:r>
              <a:rPr lang="en-GB" dirty="0"/>
              <a:t>Helps you learn about money &amp; banking</a:t>
            </a:r>
          </a:p>
        </p:txBody>
      </p:sp>
      <p:sp>
        <p:nvSpPr>
          <p:cNvPr id="4" name="Slide Number Placeholder 3"/>
          <p:cNvSpPr>
            <a:spLocks noGrp="1"/>
          </p:cNvSpPr>
          <p:nvPr>
            <p:ph type="sldNum" sz="quarter" idx="5"/>
          </p:nvPr>
        </p:nvSpPr>
        <p:spPr/>
        <p:txBody>
          <a:bodyPr/>
          <a:lstStyle/>
          <a:p>
            <a:fld id="{64965B32-0D61-4330-A36A-2EDEE13E5836}" type="slidenum">
              <a:rPr lang="en-GB" smtClean="0"/>
              <a:t>7</a:t>
            </a:fld>
            <a:endParaRPr lang="en-GB"/>
          </a:p>
        </p:txBody>
      </p:sp>
    </p:spTree>
    <p:extLst>
      <p:ext uri="{BB962C8B-B14F-4D97-AF65-F5344CB8AC3E}">
        <p14:creationId xmlns:p14="http://schemas.microsoft.com/office/powerpoint/2010/main" val="146812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965B32-0D61-4330-A36A-2EDEE13E5836}" type="slidenum">
              <a:rPr lang="en-GB" smtClean="0"/>
              <a:t>8</a:t>
            </a:fld>
            <a:endParaRPr lang="en-GB"/>
          </a:p>
        </p:txBody>
      </p:sp>
    </p:spTree>
    <p:extLst>
      <p:ext uri="{BB962C8B-B14F-4D97-AF65-F5344CB8AC3E}">
        <p14:creationId xmlns:p14="http://schemas.microsoft.com/office/powerpoint/2010/main" val="159678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work to earn money</a:t>
            </a:r>
          </a:p>
          <a:p>
            <a:endParaRPr lang="en-GB" dirty="0"/>
          </a:p>
        </p:txBody>
      </p:sp>
      <p:sp>
        <p:nvSpPr>
          <p:cNvPr id="4" name="Slide Number Placeholder 3"/>
          <p:cNvSpPr>
            <a:spLocks noGrp="1"/>
          </p:cNvSpPr>
          <p:nvPr>
            <p:ph type="sldNum" sz="quarter" idx="5"/>
          </p:nvPr>
        </p:nvSpPr>
        <p:spPr/>
        <p:txBody>
          <a:bodyPr/>
          <a:lstStyle/>
          <a:p>
            <a:fld id="{64965B32-0D61-4330-A36A-2EDEE13E5836}" type="slidenum">
              <a:rPr lang="en-GB" smtClean="0"/>
              <a:t>9</a:t>
            </a:fld>
            <a:endParaRPr lang="en-GB"/>
          </a:p>
        </p:txBody>
      </p:sp>
    </p:spTree>
    <p:extLst>
      <p:ext uri="{BB962C8B-B14F-4D97-AF65-F5344CB8AC3E}">
        <p14:creationId xmlns:p14="http://schemas.microsoft.com/office/powerpoint/2010/main" val="215130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I save</a:t>
            </a:r>
          </a:p>
          <a:p>
            <a:r>
              <a:rPr lang="en-GB" dirty="0"/>
              <a:t>How can I earn money</a:t>
            </a:r>
          </a:p>
          <a:p>
            <a:r>
              <a:rPr lang="en-GB" dirty="0"/>
              <a:t>Why should you save</a:t>
            </a:r>
          </a:p>
        </p:txBody>
      </p:sp>
      <p:sp>
        <p:nvSpPr>
          <p:cNvPr id="4" name="Slide Number Placeholder 3"/>
          <p:cNvSpPr>
            <a:spLocks noGrp="1"/>
          </p:cNvSpPr>
          <p:nvPr>
            <p:ph type="sldNum" sz="quarter" idx="5"/>
          </p:nvPr>
        </p:nvSpPr>
        <p:spPr/>
        <p:txBody>
          <a:bodyPr/>
          <a:lstStyle/>
          <a:p>
            <a:fld id="{64965B32-0D61-4330-A36A-2EDEE13E5836}" type="slidenum">
              <a:rPr lang="en-GB" smtClean="0"/>
              <a:t>10</a:t>
            </a:fld>
            <a:endParaRPr lang="en-GB"/>
          </a:p>
        </p:txBody>
      </p:sp>
    </p:spTree>
    <p:extLst>
      <p:ext uri="{BB962C8B-B14F-4D97-AF65-F5344CB8AC3E}">
        <p14:creationId xmlns:p14="http://schemas.microsoft.com/office/powerpoint/2010/main" val="88126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p:nvPr/>
        </p:nvSpPr>
        <p:spPr>
          <a:xfrm>
            <a:off x="1" y="1509487"/>
            <a:ext cx="7731633" cy="5363633"/>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731418" y="2888601"/>
            <a:ext cx="4681433" cy="4956633"/>
          </a:xfrm>
          <a:custGeom>
            <a:avLst/>
            <a:gdLst/>
            <a:ahLst/>
            <a:cxnLst/>
            <a:rect l="l" t="t" r="r" b="b"/>
            <a:pathLst>
              <a:path w="140443" h="148699" extrusionOk="0">
                <a:moveTo>
                  <a:pt x="107816" y="0"/>
                </a:moveTo>
                <a:cubicBezTo>
                  <a:pt x="81259" y="0"/>
                  <a:pt x="81455" y="34867"/>
                  <a:pt x="80454" y="53513"/>
                </a:cubicBezTo>
                <a:cubicBezTo>
                  <a:pt x="79795" y="66406"/>
                  <a:pt x="75952" y="77253"/>
                  <a:pt x="69516" y="85985"/>
                </a:cubicBezTo>
                <a:cubicBezTo>
                  <a:pt x="60989" y="97560"/>
                  <a:pt x="47913" y="105451"/>
                  <a:pt x="31586" y="109567"/>
                </a:cubicBezTo>
                <a:cubicBezTo>
                  <a:pt x="24696" y="111318"/>
                  <a:pt x="17510" y="112477"/>
                  <a:pt x="11302" y="115911"/>
                </a:cubicBezTo>
                <a:cubicBezTo>
                  <a:pt x="5117" y="119345"/>
                  <a:pt x="0" y="125803"/>
                  <a:pt x="773" y="132670"/>
                </a:cubicBezTo>
                <a:cubicBezTo>
                  <a:pt x="1728" y="141107"/>
                  <a:pt x="10893" y="146383"/>
                  <a:pt x="19488" y="147724"/>
                </a:cubicBezTo>
                <a:cubicBezTo>
                  <a:pt x="23517" y="148351"/>
                  <a:pt x="27659" y="148698"/>
                  <a:pt x="31801" y="148698"/>
                </a:cubicBezTo>
                <a:cubicBezTo>
                  <a:pt x="46292" y="148698"/>
                  <a:pt x="60795" y="144451"/>
                  <a:pt x="70540" y="133080"/>
                </a:cubicBezTo>
                <a:cubicBezTo>
                  <a:pt x="80318" y="121710"/>
                  <a:pt x="83933" y="105746"/>
                  <a:pt x="94803" y="95423"/>
                </a:cubicBezTo>
                <a:cubicBezTo>
                  <a:pt x="105332" y="85440"/>
                  <a:pt x="121295" y="82074"/>
                  <a:pt x="130414" y="70795"/>
                </a:cubicBezTo>
                <a:cubicBezTo>
                  <a:pt x="135235" y="64860"/>
                  <a:pt x="137600" y="57265"/>
                  <a:pt x="138782" y="49715"/>
                </a:cubicBezTo>
                <a:cubicBezTo>
                  <a:pt x="140442" y="39005"/>
                  <a:pt x="139805" y="27658"/>
                  <a:pt x="134916" y="17970"/>
                </a:cubicBezTo>
                <a:cubicBezTo>
                  <a:pt x="130050" y="8306"/>
                  <a:pt x="120431" y="665"/>
                  <a:pt x="109607" y="51"/>
                </a:cubicBezTo>
                <a:cubicBezTo>
                  <a:pt x="108997" y="17"/>
                  <a:pt x="108400" y="0"/>
                  <a:pt x="10781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192552" y="222000"/>
            <a:ext cx="9806625" cy="6413995"/>
          </a:xfrm>
          <a:custGeom>
            <a:avLst/>
            <a:gdLst/>
            <a:ahLst/>
            <a:cxnLst/>
            <a:rect l="l" t="t" r="r" b="b"/>
            <a:pathLst>
              <a:path w="52454" h="34308" extrusionOk="0">
                <a:moveTo>
                  <a:pt x="12076" y="6506"/>
                </a:moveTo>
                <a:cubicBezTo>
                  <a:pt x="13582" y="6483"/>
                  <a:pt x="15043" y="6711"/>
                  <a:pt x="16390" y="7168"/>
                </a:cubicBezTo>
                <a:cubicBezTo>
                  <a:pt x="18581" y="7921"/>
                  <a:pt x="21000" y="7282"/>
                  <a:pt x="22552" y="5570"/>
                </a:cubicBezTo>
                <a:cubicBezTo>
                  <a:pt x="25702" y="2146"/>
                  <a:pt x="30199" y="1"/>
                  <a:pt x="35220" y="1"/>
                </a:cubicBezTo>
                <a:cubicBezTo>
                  <a:pt x="44670" y="1"/>
                  <a:pt x="52317" y="7556"/>
                  <a:pt x="52385" y="17005"/>
                </a:cubicBezTo>
                <a:cubicBezTo>
                  <a:pt x="52454" y="26546"/>
                  <a:pt x="44761" y="34307"/>
                  <a:pt x="35220" y="34307"/>
                </a:cubicBezTo>
                <a:cubicBezTo>
                  <a:pt x="30747" y="34307"/>
                  <a:pt x="26661" y="32595"/>
                  <a:pt x="23602" y="29765"/>
                </a:cubicBezTo>
                <a:cubicBezTo>
                  <a:pt x="22256" y="28532"/>
                  <a:pt x="20247" y="28304"/>
                  <a:pt x="18672" y="29263"/>
                </a:cubicBezTo>
                <a:cubicBezTo>
                  <a:pt x="16846" y="30358"/>
                  <a:pt x="14700" y="30975"/>
                  <a:pt x="12395" y="30975"/>
                </a:cubicBezTo>
                <a:cubicBezTo>
                  <a:pt x="5547" y="30975"/>
                  <a:pt x="1" y="25360"/>
                  <a:pt x="161" y="18466"/>
                </a:cubicBezTo>
                <a:cubicBezTo>
                  <a:pt x="320" y="11984"/>
                  <a:pt x="5593" y="6688"/>
                  <a:pt x="12076" y="6506"/>
                </a:cubicBezTo>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txBox="1">
            <a:spLocks noGrp="1"/>
          </p:cNvSpPr>
          <p:nvPr>
            <p:ph type="ctrTitle"/>
          </p:nvPr>
        </p:nvSpPr>
        <p:spPr>
          <a:xfrm>
            <a:off x="1685433" y="2050712"/>
            <a:ext cx="8821200" cy="237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 name="Google Shape;14;p2"/>
          <p:cNvSpPr txBox="1">
            <a:spLocks noGrp="1"/>
          </p:cNvSpPr>
          <p:nvPr>
            <p:ph type="subTitle" idx="1"/>
          </p:nvPr>
        </p:nvSpPr>
        <p:spPr>
          <a:xfrm>
            <a:off x="1685367" y="4575533"/>
            <a:ext cx="8821200" cy="47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2996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a:off x="1532900" y="2509867"/>
            <a:ext cx="9126000" cy="124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4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8" name="Google Shape;68;p11"/>
          <p:cNvSpPr txBox="1">
            <a:spLocks noGrp="1"/>
          </p:cNvSpPr>
          <p:nvPr>
            <p:ph type="subTitle" idx="1"/>
          </p:nvPr>
        </p:nvSpPr>
        <p:spPr>
          <a:xfrm>
            <a:off x="3139400" y="3881100"/>
            <a:ext cx="5913200" cy="5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9" name="Google Shape;69;p11"/>
          <p:cNvSpPr/>
          <p:nvPr/>
        </p:nvSpPr>
        <p:spPr>
          <a:xfrm rot="5400000">
            <a:off x="314598" y="-314633"/>
            <a:ext cx="2743401" cy="3372668"/>
          </a:xfrm>
          <a:custGeom>
            <a:avLst/>
            <a:gdLst/>
            <a:ahLst/>
            <a:cxnLst/>
            <a:rect l="l" t="t" r="r" b="b"/>
            <a:pathLst>
              <a:path w="92495" h="113711" extrusionOk="0">
                <a:moveTo>
                  <a:pt x="0" y="113710"/>
                </a:moveTo>
                <a:lnTo>
                  <a:pt x="0" y="1"/>
                </a:lnTo>
                <a:cubicBezTo>
                  <a:pt x="8328" y="7356"/>
                  <a:pt x="14924" y="18481"/>
                  <a:pt x="17781" y="33375"/>
                </a:cubicBezTo>
                <a:cubicBezTo>
                  <a:pt x="23891" y="65199"/>
                  <a:pt x="56627" y="59667"/>
                  <a:pt x="76932" y="76202"/>
                </a:cubicBezTo>
                <a:cubicBezTo>
                  <a:pt x="90792" y="87509"/>
                  <a:pt x="92494" y="102221"/>
                  <a:pt x="86780" y="11371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11"/>
          <p:cNvSpPr/>
          <p:nvPr/>
        </p:nvSpPr>
        <p:spPr>
          <a:xfrm rot="-5400000">
            <a:off x="9725136" y="4390853"/>
            <a:ext cx="2913280" cy="2021017"/>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1030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62959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72"/>
        <p:cNvGrpSpPr/>
        <p:nvPr/>
      </p:nvGrpSpPr>
      <p:grpSpPr>
        <a:xfrm>
          <a:off x="0" y="0"/>
          <a:ext cx="0" cy="0"/>
          <a:chOff x="0" y="0"/>
          <a:chExt cx="0" cy="0"/>
        </a:xfrm>
      </p:grpSpPr>
      <p:sp>
        <p:nvSpPr>
          <p:cNvPr id="73" name="Google Shape;73;p13"/>
          <p:cNvSpPr/>
          <p:nvPr/>
        </p:nvSpPr>
        <p:spPr>
          <a:xfrm rot="-5400000">
            <a:off x="9223308" y="3900663"/>
            <a:ext cx="2653065" cy="3261611"/>
          </a:xfrm>
          <a:custGeom>
            <a:avLst/>
            <a:gdLst/>
            <a:ahLst/>
            <a:cxnLst/>
            <a:rect l="l" t="t" r="r" b="b"/>
            <a:pathLst>
              <a:path w="92495" h="113711" extrusionOk="0">
                <a:moveTo>
                  <a:pt x="0" y="113710"/>
                </a:moveTo>
                <a:lnTo>
                  <a:pt x="0" y="1"/>
                </a:lnTo>
                <a:cubicBezTo>
                  <a:pt x="8328" y="7356"/>
                  <a:pt x="14924" y="18481"/>
                  <a:pt x="17781" y="33375"/>
                </a:cubicBezTo>
                <a:cubicBezTo>
                  <a:pt x="23891" y="65199"/>
                  <a:pt x="56627" y="59667"/>
                  <a:pt x="76932" y="76202"/>
                </a:cubicBezTo>
                <a:cubicBezTo>
                  <a:pt x="90792" y="87509"/>
                  <a:pt x="92494" y="102221"/>
                  <a:pt x="86780" y="11371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3"/>
          <p:cNvSpPr/>
          <p:nvPr/>
        </p:nvSpPr>
        <p:spPr>
          <a:xfrm rot="5400000">
            <a:off x="-921883" y="878969"/>
            <a:ext cx="3953184" cy="2108980"/>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3"/>
          <p:cNvSpPr txBox="1">
            <a:spLocks noGrp="1"/>
          </p:cNvSpPr>
          <p:nvPr>
            <p:ph type="title" hasCustomPrompt="1"/>
          </p:nvPr>
        </p:nvSpPr>
        <p:spPr>
          <a:xfrm>
            <a:off x="2173751" y="1643973"/>
            <a:ext cx="899600" cy="5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76" name="Google Shape;76;p13"/>
          <p:cNvSpPr txBox="1">
            <a:spLocks noGrp="1"/>
          </p:cNvSpPr>
          <p:nvPr>
            <p:ph type="title" idx="2"/>
          </p:nvPr>
        </p:nvSpPr>
        <p:spPr>
          <a:xfrm>
            <a:off x="951000" y="747633"/>
            <a:ext cx="10290000" cy="38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subTitle" idx="1"/>
          </p:nvPr>
        </p:nvSpPr>
        <p:spPr>
          <a:xfrm>
            <a:off x="3132717" y="1643973"/>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78" name="Google Shape;78;p13"/>
          <p:cNvSpPr txBox="1">
            <a:spLocks noGrp="1"/>
          </p:cNvSpPr>
          <p:nvPr>
            <p:ph type="subTitle" idx="3"/>
          </p:nvPr>
        </p:nvSpPr>
        <p:spPr>
          <a:xfrm>
            <a:off x="3132717" y="2262104"/>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79" name="Google Shape;79;p13"/>
          <p:cNvSpPr txBox="1">
            <a:spLocks noGrp="1"/>
          </p:cNvSpPr>
          <p:nvPr>
            <p:ph type="title" idx="4" hasCustomPrompt="1"/>
          </p:nvPr>
        </p:nvSpPr>
        <p:spPr>
          <a:xfrm>
            <a:off x="2173751" y="3109207"/>
            <a:ext cx="899600" cy="5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0" name="Google Shape;80;p13"/>
          <p:cNvSpPr txBox="1">
            <a:spLocks noGrp="1"/>
          </p:cNvSpPr>
          <p:nvPr>
            <p:ph type="subTitle" idx="5"/>
          </p:nvPr>
        </p:nvSpPr>
        <p:spPr>
          <a:xfrm>
            <a:off x="3132717" y="3109207"/>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81" name="Google Shape;81;p13"/>
          <p:cNvSpPr txBox="1">
            <a:spLocks noGrp="1"/>
          </p:cNvSpPr>
          <p:nvPr>
            <p:ph type="subTitle" idx="6"/>
          </p:nvPr>
        </p:nvSpPr>
        <p:spPr>
          <a:xfrm>
            <a:off x="3132717" y="3727337"/>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82" name="Google Shape;82;p13"/>
          <p:cNvSpPr txBox="1">
            <a:spLocks noGrp="1"/>
          </p:cNvSpPr>
          <p:nvPr>
            <p:ph type="title" idx="7" hasCustomPrompt="1"/>
          </p:nvPr>
        </p:nvSpPr>
        <p:spPr>
          <a:xfrm>
            <a:off x="2173751" y="4574440"/>
            <a:ext cx="899600" cy="5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3" name="Google Shape;83;p13"/>
          <p:cNvSpPr txBox="1">
            <a:spLocks noGrp="1"/>
          </p:cNvSpPr>
          <p:nvPr>
            <p:ph type="subTitle" idx="8"/>
          </p:nvPr>
        </p:nvSpPr>
        <p:spPr>
          <a:xfrm>
            <a:off x="3132717" y="4574440"/>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84" name="Google Shape;84;p13"/>
          <p:cNvSpPr txBox="1">
            <a:spLocks noGrp="1"/>
          </p:cNvSpPr>
          <p:nvPr>
            <p:ph type="subTitle" idx="9"/>
          </p:nvPr>
        </p:nvSpPr>
        <p:spPr>
          <a:xfrm>
            <a:off x="3132717" y="5192571"/>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85" name="Google Shape;85;p13"/>
          <p:cNvSpPr txBox="1">
            <a:spLocks noGrp="1"/>
          </p:cNvSpPr>
          <p:nvPr>
            <p:ph type="title" idx="13" hasCustomPrompt="1"/>
          </p:nvPr>
        </p:nvSpPr>
        <p:spPr>
          <a:xfrm>
            <a:off x="6153284" y="1643973"/>
            <a:ext cx="899600" cy="5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6" name="Google Shape;86;p13"/>
          <p:cNvSpPr txBox="1">
            <a:spLocks noGrp="1"/>
          </p:cNvSpPr>
          <p:nvPr>
            <p:ph type="subTitle" idx="14"/>
          </p:nvPr>
        </p:nvSpPr>
        <p:spPr>
          <a:xfrm>
            <a:off x="7112251" y="1643973"/>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87" name="Google Shape;87;p13"/>
          <p:cNvSpPr txBox="1">
            <a:spLocks noGrp="1"/>
          </p:cNvSpPr>
          <p:nvPr>
            <p:ph type="subTitle" idx="15"/>
          </p:nvPr>
        </p:nvSpPr>
        <p:spPr>
          <a:xfrm>
            <a:off x="7112251" y="2262104"/>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88" name="Google Shape;88;p13"/>
          <p:cNvSpPr txBox="1">
            <a:spLocks noGrp="1"/>
          </p:cNvSpPr>
          <p:nvPr>
            <p:ph type="title" idx="16" hasCustomPrompt="1"/>
          </p:nvPr>
        </p:nvSpPr>
        <p:spPr>
          <a:xfrm>
            <a:off x="6153284" y="3109207"/>
            <a:ext cx="899600" cy="5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9" name="Google Shape;89;p13"/>
          <p:cNvSpPr txBox="1">
            <a:spLocks noGrp="1"/>
          </p:cNvSpPr>
          <p:nvPr>
            <p:ph type="subTitle" idx="17"/>
          </p:nvPr>
        </p:nvSpPr>
        <p:spPr>
          <a:xfrm>
            <a:off x="7112251" y="3109207"/>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90" name="Google Shape;90;p13"/>
          <p:cNvSpPr txBox="1">
            <a:spLocks noGrp="1"/>
          </p:cNvSpPr>
          <p:nvPr>
            <p:ph type="subTitle" idx="18"/>
          </p:nvPr>
        </p:nvSpPr>
        <p:spPr>
          <a:xfrm>
            <a:off x="7112251" y="3727337"/>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91" name="Google Shape;91;p13"/>
          <p:cNvSpPr txBox="1">
            <a:spLocks noGrp="1"/>
          </p:cNvSpPr>
          <p:nvPr>
            <p:ph type="title" idx="19" hasCustomPrompt="1"/>
          </p:nvPr>
        </p:nvSpPr>
        <p:spPr>
          <a:xfrm>
            <a:off x="6153284" y="4574440"/>
            <a:ext cx="899600" cy="5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2" name="Google Shape;92;p13"/>
          <p:cNvSpPr txBox="1">
            <a:spLocks noGrp="1"/>
          </p:cNvSpPr>
          <p:nvPr>
            <p:ph type="subTitle" idx="20"/>
          </p:nvPr>
        </p:nvSpPr>
        <p:spPr>
          <a:xfrm>
            <a:off x="7112251" y="4574440"/>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
        <p:nvSpPr>
          <p:cNvPr id="93" name="Google Shape;93;p13"/>
          <p:cNvSpPr txBox="1">
            <a:spLocks noGrp="1"/>
          </p:cNvSpPr>
          <p:nvPr>
            <p:ph type="subTitle" idx="21"/>
          </p:nvPr>
        </p:nvSpPr>
        <p:spPr>
          <a:xfrm>
            <a:off x="7112251" y="5192571"/>
            <a:ext cx="2906000" cy="5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800"/>
              <a:buFont typeface="Margarine"/>
              <a:buNone/>
              <a:defRPr sz="2400">
                <a:latin typeface="Margarine"/>
                <a:ea typeface="Margarine"/>
                <a:cs typeface="Margarine"/>
                <a:sym typeface="Margarine"/>
              </a:defRPr>
            </a:lvl2pPr>
            <a:lvl3pPr lvl="2" rtl="0">
              <a:lnSpc>
                <a:spcPct val="100000"/>
              </a:lnSpc>
              <a:spcBef>
                <a:spcPts val="0"/>
              </a:spcBef>
              <a:spcAft>
                <a:spcPts val="0"/>
              </a:spcAft>
              <a:buSzPts val="1800"/>
              <a:buFont typeface="Margarine"/>
              <a:buNone/>
              <a:defRPr sz="2400">
                <a:latin typeface="Margarine"/>
                <a:ea typeface="Margarine"/>
                <a:cs typeface="Margarine"/>
                <a:sym typeface="Margarine"/>
              </a:defRPr>
            </a:lvl3pPr>
            <a:lvl4pPr lvl="3" rtl="0">
              <a:lnSpc>
                <a:spcPct val="100000"/>
              </a:lnSpc>
              <a:spcBef>
                <a:spcPts val="0"/>
              </a:spcBef>
              <a:spcAft>
                <a:spcPts val="0"/>
              </a:spcAft>
              <a:buSzPts val="1800"/>
              <a:buFont typeface="Margarine"/>
              <a:buNone/>
              <a:defRPr sz="2400">
                <a:latin typeface="Margarine"/>
                <a:ea typeface="Margarine"/>
                <a:cs typeface="Margarine"/>
                <a:sym typeface="Margarine"/>
              </a:defRPr>
            </a:lvl4pPr>
            <a:lvl5pPr lvl="4" rtl="0">
              <a:lnSpc>
                <a:spcPct val="100000"/>
              </a:lnSpc>
              <a:spcBef>
                <a:spcPts val="0"/>
              </a:spcBef>
              <a:spcAft>
                <a:spcPts val="0"/>
              </a:spcAft>
              <a:buSzPts val="1800"/>
              <a:buFont typeface="Margarine"/>
              <a:buNone/>
              <a:defRPr sz="2400">
                <a:latin typeface="Margarine"/>
                <a:ea typeface="Margarine"/>
                <a:cs typeface="Margarine"/>
                <a:sym typeface="Margarine"/>
              </a:defRPr>
            </a:lvl5pPr>
            <a:lvl6pPr lvl="5" rtl="0">
              <a:lnSpc>
                <a:spcPct val="100000"/>
              </a:lnSpc>
              <a:spcBef>
                <a:spcPts val="0"/>
              </a:spcBef>
              <a:spcAft>
                <a:spcPts val="0"/>
              </a:spcAft>
              <a:buSzPts val="1800"/>
              <a:buFont typeface="Margarine"/>
              <a:buNone/>
              <a:defRPr sz="2400">
                <a:latin typeface="Margarine"/>
                <a:ea typeface="Margarine"/>
                <a:cs typeface="Margarine"/>
                <a:sym typeface="Margarine"/>
              </a:defRPr>
            </a:lvl6pPr>
            <a:lvl7pPr lvl="6" rtl="0">
              <a:lnSpc>
                <a:spcPct val="100000"/>
              </a:lnSpc>
              <a:spcBef>
                <a:spcPts val="0"/>
              </a:spcBef>
              <a:spcAft>
                <a:spcPts val="0"/>
              </a:spcAft>
              <a:buSzPts val="1800"/>
              <a:buFont typeface="Margarine"/>
              <a:buNone/>
              <a:defRPr sz="2400">
                <a:latin typeface="Margarine"/>
                <a:ea typeface="Margarine"/>
                <a:cs typeface="Margarine"/>
                <a:sym typeface="Margarine"/>
              </a:defRPr>
            </a:lvl7pPr>
            <a:lvl8pPr lvl="7" rtl="0">
              <a:lnSpc>
                <a:spcPct val="100000"/>
              </a:lnSpc>
              <a:spcBef>
                <a:spcPts val="0"/>
              </a:spcBef>
              <a:spcAft>
                <a:spcPts val="0"/>
              </a:spcAft>
              <a:buSzPts val="1800"/>
              <a:buFont typeface="Margarine"/>
              <a:buNone/>
              <a:defRPr sz="2400">
                <a:latin typeface="Margarine"/>
                <a:ea typeface="Margarine"/>
                <a:cs typeface="Margarine"/>
                <a:sym typeface="Margarine"/>
              </a:defRPr>
            </a:lvl8pPr>
            <a:lvl9pPr lvl="8" rtl="0">
              <a:lnSpc>
                <a:spcPct val="100000"/>
              </a:lnSpc>
              <a:spcBef>
                <a:spcPts val="0"/>
              </a:spcBef>
              <a:spcAft>
                <a:spcPts val="0"/>
              </a:spcAft>
              <a:buSzPts val="1800"/>
              <a:buFont typeface="Margarine"/>
              <a:buNone/>
              <a:defRPr sz="2400">
                <a:latin typeface="Margarine"/>
                <a:ea typeface="Margarine"/>
                <a:cs typeface="Margarine"/>
                <a:sym typeface="Margarine"/>
              </a:defRPr>
            </a:lvl9pPr>
          </a:lstStyle>
          <a:p>
            <a:endParaRPr/>
          </a:p>
        </p:txBody>
      </p:sp>
    </p:spTree>
    <p:extLst>
      <p:ext uri="{BB962C8B-B14F-4D97-AF65-F5344CB8AC3E}">
        <p14:creationId xmlns:p14="http://schemas.microsoft.com/office/powerpoint/2010/main" val="2105594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4"/>
        <p:cNvGrpSpPr/>
        <p:nvPr/>
      </p:nvGrpSpPr>
      <p:grpSpPr>
        <a:xfrm>
          <a:off x="0" y="0"/>
          <a:ext cx="0" cy="0"/>
          <a:chOff x="0" y="0"/>
          <a:chExt cx="0" cy="0"/>
        </a:xfrm>
      </p:grpSpPr>
      <p:sp>
        <p:nvSpPr>
          <p:cNvPr id="95" name="Google Shape;95;p14"/>
          <p:cNvSpPr/>
          <p:nvPr/>
        </p:nvSpPr>
        <p:spPr>
          <a:xfrm rot="-1778951">
            <a:off x="2697159" y="1004032"/>
            <a:ext cx="7179213" cy="4849936"/>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4"/>
          <p:cNvSpPr txBox="1">
            <a:spLocks noGrp="1"/>
          </p:cNvSpPr>
          <p:nvPr>
            <p:ph type="title"/>
          </p:nvPr>
        </p:nvSpPr>
        <p:spPr>
          <a:xfrm>
            <a:off x="3507751" y="4346700"/>
            <a:ext cx="4517600" cy="424400"/>
          </a:xfrm>
          <a:prstGeom prst="rect">
            <a:avLst/>
          </a:prstGeom>
        </p:spPr>
        <p:txBody>
          <a:bodyPr spcFirstLastPara="1" wrap="square" lIns="91425" tIns="91425" rIns="91425" bIns="91425" anchor="ctr" anchorCtr="0">
            <a:noAutofit/>
          </a:bodyPr>
          <a:lstStyle>
            <a:lvl1pPr lvl="0" algn="r">
              <a:spcBef>
                <a:spcPts val="0"/>
              </a:spcBef>
              <a:spcAft>
                <a:spcPts val="0"/>
              </a:spcAft>
              <a:buSzPts val="2400"/>
              <a:buNone/>
              <a:defRPr sz="3200"/>
            </a:lvl1pPr>
            <a:lvl2pPr lvl="1" algn="ctr">
              <a:spcBef>
                <a:spcPts val="0"/>
              </a:spcBef>
              <a:spcAft>
                <a:spcPts val="0"/>
              </a:spcAft>
              <a:buSzPts val="2400"/>
              <a:buFont typeface="Margarine"/>
              <a:buNone/>
              <a:defRPr sz="3200">
                <a:latin typeface="Margarine"/>
                <a:ea typeface="Margarine"/>
                <a:cs typeface="Margarine"/>
                <a:sym typeface="Margarine"/>
              </a:defRPr>
            </a:lvl2pPr>
            <a:lvl3pPr lvl="2" algn="ctr">
              <a:spcBef>
                <a:spcPts val="0"/>
              </a:spcBef>
              <a:spcAft>
                <a:spcPts val="0"/>
              </a:spcAft>
              <a:buSzPts val="2400"/>
              <a:buFont typeface="Margarine"/>
              <a:buNone/>
              <a:defRPr sz="3200">
                <a:latin typeface="Margarine"/>
                <a:ea typeface="Margarine"/>
                <a:cs typeface="Margarine"/>
                <a:sym typeface="Margarine"/>
              </a:defRPr>
            </a:lvl3pPr>
            <a:lvl4pPr lvl="3" algn="ctr">
              <a:spcBef>
                <a:spcPts val="0"/>
              </a:spcBef>
              <a:spcAft>
                <a:spcPts val="0"/>
              </a:spcAft>
              <a:buSzPts val="2400"/>
              <a:buFont typeface="Margarine"/>
              <a:buNone/>
              <a:defRPr sz="3200">
                <a:latin typeface="Margarine"/>
                <a:ea typeface="Margarine"/>
                <a:cs typeface="Margarine"/>
                <a:sym typeface="Margarine"/>
              </a:defRPr>
            </a:lvl4pPr>
            <a:lvl5pPr lvl="4" algn="ctr">
              <a:spcBef>
                <a:spcPts val="0"/>
              </a:spcBef>
              <a:spcAft>
                <a:spcPts val="0"/>
              </a:spcAft>
              <a:buSzPts val="2400"/>
              <a:buFont typeface="Margarine"/>
              <a:buNone/>
              <a:defRPr sz="3200">
                <a:latin typeface="Margarine"/>
                <a:ea typeface="Margarine"/>
                <a:cs typeface="Margarine"/>
                <a:sym typeface="Margarine"/>
              </a:defRPr>
            </a:lvl5pPr>
            <a:lvl6pPr lvl="5" algn="ctr">
              <a:spcBef>
                <a:spcPts val="0"/>
              </a:spcBef>
              <a:spcAft>
                <a:spcPts val="0"/>
              </a:spcAft>
              <a:buSzPts val="2400"/>
              <a:buFont typeface="Margarine"/>
              <a:buNone/>
              <a:defRPr sz="3200">
                <a:latin typeface="Margarine"/>
                <a:ea typeface="Margarine"/>
                <a:cs typeface="Margarine"/>
                <a:sym typeface="Margarine"/>
              </a:defRPr>
            </a:lvl6pPr>
            <a:lvl7pPr lvl="6" algn="ctr">
              <a:spcBef>
                <a:spcPts val="0"/>
              </a:spcBef>
              <a:spcAft>
                <a:spcPts val="0"/>
              </a:spcAft>
              <a:buSzPts val="2400"/>
              <a:buFont typeface="Margarine"/>
              <a:buNone/>
              <a:defRPr sz="3200">
                <a:latin typeface="Margarine"/>
                <a:ea typeface="Margarine"/>
                <a:cs typeface="Margarine"/>
                <a:sym typeface="Margarine"/>
              </a:defRPr>
            </a:lvl7pPr>
            <a:lvl8pPr lvl="7" algn="ctr">
              <a:spcBef>
                <a:spcPts val="0"/>
              </a:spcBef>
              <a:spcAft>
                <a:spcPts val="0"/>
              </a:spcAft>
              <a:buSzPts val="2400"/>
              <a:buFont typeface="Margarine"/>
              <a:buNone/>
              <a:defRPr sz="3200">
                <a:latin typeface="Margarine"/>
                <a:ea typeface="Margarine"/>
                <a:cs typeface="Margarine"/>
                <a:sym typeface="Margarine"/>
              </a:defRPr>
            </a:lvl8pPr>
            <a:lvl9pPr lvl="8" algn="ctr">
              <a:spcBef>
                <a:spcPts val="0"/>
              </a:spcBef>
              <a:spcAft>
                <a:spcPts val="0"/>
              </a:spcAft>
              <a:buSzPts val="2400"/>
              <a:buFont typeface="Margarine"/>
              <a:buNone/>
              <a:defRPr sz="3200">
                <a:latin typeface="Margarine"/>
                <a:ea typeface="Margarine"/>
                <a:cs typeface="Margarine"/>
                <a:sym typeface="Margarine"/>
              </a:defRPr>
            </a:lvl9pPr>
          </a:lstStyle>
          <a:p>
            <a:endParaRPr/>
          </a:p>
        </p:txBody>
      </p:sp>
      <p:sp>
        <p:nvSpPr>
          <p:cNvPr id="97" name="Google Shape;97;p14"/>
          <p:cNvSpPr/>
          <p:nvPr/>
        </p:nvSpPr>
        <p:spPr>
          <a:xfrm>
            <a:off x="8635368" y="2468400"/>
            <a:ext cx="3566193" cy="4389672"/>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4"/>
          <p:cNvSpPr/>
          <p:nvPr/>
        </p:nvSpPr>
        <p:spPr>
          <a:xfrm rot="5400000" flipH="1">
            <a:off x="439195" y="-473738"/>
            <a:ext cx="3953477" cy="4866385"/>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14"/>
          <p:cNvSpPr txBox="1">
            <a:spLocks noGrp="1"/>
          </p:cNvSpPr>
          <p:nvPr>
            <p:ph type="subTitle" idx="1"/>
          </p:nvPr>
        </p:nvSpPr>
        <p:spPr>
          <a:xfrm>
            <a:off x="3374284" y="2789267"/>
            <a:ext cx="5393600" cy="14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Tree>
    <p:extLst>
      <p:ext uri="{BB962C8B-B14F-4D97-AF65-F5344CB8AC3E}">
        <p14:creationId xmlns:p14="http://schemas.microsoft.com/office/powerpoint/2010/main" val="172446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00"/>
        <p:cNvGrpSpPr/>
        <p:nvPr/>
      </p:nvGrpSpPr>
      <p:grpSpPr>
        <a:xfrm>
          <a:off x="0" y="0"/>
          <a:ext cx="0" cy="0"/>
          <a:chOff x="0" y="0"/>
          <a:chExt cx="0" cy="0"/>
        </a:xfrm>
      </p:grpSpPr>
      <p:sp>
        <p:nvSpPr>
          <p:cNvPr id="101" name="Google Shape;101;p15"/>
          <p:cNvSpPr txBox="1">
            <a:spLocks noGrp="1"/>
          </p:cNvSpPr>
          <p:nvPr>
            <p:ph type="subTitle" idx="1"/>
          </p:nvPr>
        </p:nvSpPr>
        <p:spPr>
          <a:xfrm>
            <a:off x="4696685" y="4282247"/>
            <a:ext cx="27984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2" name="Google Shape;102;p15"/>
          <p:cNvSpPr txBox="1">
            <a:spLocks noGrp="1"/>
          </p:cNvSpPr>
          <p:nvPr>
            <p:ph type="subTitle" idx="2"/>
          </p:nvPr>
        </p:nvSpPr>
        <p:spPr>
          <a:xfrm>
            <a:off x="4696649" y="3757333"/>
            <a:ext cx="2798400" cy="4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103" name="Google Shape;103;p15"/>
          <p:cNvSpPr txBox="1">
            <a:spLocks noGrp="1"/>
          </p:cNvSpPr>
          <p:nvPr>
            <p:ph type="subTitle" idx="3"/>
          </p:nvPr>
        </p:nvSpPr>
        <p:spPr>
          <a:xfrm>
            <a:off x="7865539" y="4282247"/>
            <a:ext cx="27984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 name="Google Shape;104;p15"/>
          <p:cNvSpPr txBox="1">
            <a:spLocks noGrp="1"/>
          </p:cNvSpPr>
          <p:nvPr>
            <p:ph type="subTitle" idx="4"/>
          </p:nvPr>
        </p:nvSpPr>
        <p:spPr>
          <a:xfrm>
            <a:off x="7865567" y="3757333"/>
            <a:ext cx="2798400" cy="4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grpSp>
        <p:nvGrpSpPr>
          <p:cNvPr id="105" name="Google Shape;105;p15"/>
          <p:cNvGrpSpPr/>
          <p:nvPr/>
        </p:nvGrpSpPr>
        <p:grpSpPr>
          <a:xfrm>
            <a:off x="-528387" y="4245758"/>
            <a:ext cx="3398153" cy="2654444"/>
            <a:chOff x="-396291" y="3184318"/>
            <a:chExt cx="2548615" cy="1990833"/>
          </a:xfrm>
        </p:grpSpPr>
        <p:sp>
          <p:nvSpPr>
            <p:cNvPr id="106" name="Google Shape;106;p15"/>
            <p:cNvSpPr/>
            <p:nvPr/>
          </p:nvSpPr>
          <p:spPr>
            <a:xfrm flipH="1">
              <a:off x="-80728" y="3260491"/>
              <a:ext cx="2233052" cy="1914660"/>
            </a:xfrm>
            <a:custGeom>
              <a:avLst/>
              <a:gdLst/>
              <a:ahLst/>
              <a:cxnLst/>
              <a:rect l="l" t="t" r="r" b="b"/>
              <a:pathLst>
                <a:path w="223921" h="191994" extrusionOk="0">
                  <a:moveTo>
                    <a:pt x="206593" y="1"/>
                  </a:moveTo>
                  <a:cubicBezTo>
                    <a:pt x="201272" y="3571"/>
                    <a:pt x="196451" y="7891"/>
                    <a:pt x="192381" y="12849"/>
                  </a:cubicBezTo>
                  <a:cubicBezTo>
                    <a:pt x="182830" y="24537"/>
                    <a:pt x="177532" y="39045"/>
                    <a:pt x="172506" y="53280"/>
                  </a:cubicBezTo>
                  <a:cubicBezTo>
                    <a:pt x="167480" y="67515"/>
                    <a:pt x="162432" y="82069"/>
                    <a:pt x="153223" y="94030"/>
                  </a:cubicBezTo>
                  <a:cubicBezTo>
                    <a:pt x="144477" y="105411"/>
                    <a:pt x="131137" y="114207"/>
                    <a:pt x="116904" y="114207"/>
                  </a:cubicBezTo>
                  <a:cubicBezTo>
                    <a:pt x="116149" y="114207"/>
                    <a:pt x="115392" y="114182"/>
                    <a:pt x="114633" y="114132"/>
                  </a:cubicBezTo>
                  <a:cubicBezTo>
                    <a:pt x="85139" y="112154"/>
                    <a:pt x="65787" y="79590"/>
                    <a:pt x="38204" y="70972"/>
                  </a:cubicBezTo>
                  <a:cubicBezTo>
                    <a:pt x="34732" y="69886"/>
                    <a:pt x="31029" y="69277"/>
                    <a:pt x="27364" y="69277"/>
                  </a:cubicBezTo>
                  <a:cubicBezTo>
                    <a:pt x="21668" y="69277"/>
                    <a:pt x="16063" y="70747"/>
                    <a:pt x="11553" y="74178"/>
                  </a:cubicBezTo>
                  <a:cubicBezTo>
                    <a:pt x="1206" y="82046"/>
                    <a:pt x="1" y="98055"/>
                    <a:pt x="5845" y="109652"/>
                  </a:cubicBezTo>
                  <a:cubicBezTo>
                    <a:pt x="11712" y="121272"/>
                    <a:pt x="22900" y="129209"/>
                    <a:pt x="34338" y="135417"/>
                  </a:cubicBezTo>
                  <a:cubicBezTo>
                    <a:pt x="43093" y="140192"/>
                    <a:pt x="52280" y="144240"/>
                    <a:pt x="61717" y="147492"/>
                  </a:cubicBezTo>
                  <a:cubicBezTo>
                    <a:pt x="73610" y="151607"/>
                    <a:pt x="86504" y="154814"/>
                    <a:pt x="95395" y="163705"/>
                  </a:cubicBezTo>
                  <a:cubicBezTo>
                    <a:pt x="106697" y="174984"/>
                    <a:pt x="104377" y="183784"/>
                    <a:pt x="98192" y="191994"/>
                  </a:cubicBezTo>
                  <a:lnTo>
                    <a:pt x="223921" y="191994"/>
                  </a:lnTo>
                  <a:lnTo>
                    <a:pt x="22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5"/>
            <p:cNvSpPr/>
            <p:nvPr/>
          </p:nvSpPr>
          <p:spPr>
            <a:xfrm rot="10800000">
              <a:off x="-396291" y="3184318"/>
              <a:ext cx="597300" cy="546900"/>
            </a:xfrm>
            <a:prstGeom prst="chord">
              <a:avLst>
                <a:gd name="adj1" fmla="val 5436455"/>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15"/>
          <p:cNvSpPr txBox="1">
            <a:spLocks noGrp="1"/>
          </p:cNvSpPr>
          <p:nvPr>
            <p:ph type="subTitle" idx="5"/>
          </p:nvPr>
        </p:nvSpPr>
        <p:spPr>
          <a:xfrm>
            <a:off x="1527833" y="4282247"/>
            <a:ext cx="27984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9" name="Google Shape;109;p15"/>
          <p:cNvSpPr txBox="1">
            <a:spLocks noGrp="1"/>
          </p:cNvSpPr>
          <p:nvPr>
            <p:ph type="subTitle" idx="6"/>
          </p:nvPr>
        </p:nvSpPr>
        <p:spPr>
          <a:xfrm>
            <a:off x="1527867" y="3757333"/>
            <a:ext cx="2798400" cy="4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110" name="Google Shape;110;p15"/>
          <p:cNvSpPr/>
          <p:nvPr/>
        </p:nvSpPr>
        <p:spPr>
          <a:xfrm rot="5400000" flipH="1">
            <a:off x="175633" y="-175500"/>
            <a:ext cx="1521291" cy="1872576"/>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5"/>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36192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12"/>
        <p:cNvGrpSpPr/>
        <p:nvPr/>
      </p:nvGrpSpPr>
      <p:grpSpPr>
        <a:xfrm>
          <a:off x="0" y="0"/>
          <a:ext cx="0" cy="0"/>
          <a:chOff x="0" y="0"/>
          <a:chExt cx="0" cy="0"/>
        </a:xfrm>
      </p:grpSpPr>
      <p:sp>
        <p:nvSpPr>
          <p:cNvPr id="113" name="Google Shape;113;p16"/>
          <p:cNvSpPr txBox="1">
            <a:spLocks noGrp="1"/>
          </p:cNvSpPr>
          <p:nvPr>
            <p:ph type="subTitle" idx="1"/>
          </p:nvPr>
        </p:nvSpPr>
        <p:spPr>
          <a:xfrm>
            <a:off x="7637147" y="2537352"/>
            <a:ext cx="2798400" cy="64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4" name="Google Shape;114;p16"/>
          <p:cNvSpPr txBox="1">
            <a:spLocks noGrp="1"/>
          </p:cNvSpPr>
          <p:nvPr>
            <p:ph type="subTitle" idx="2"/>
          </p:nvPr>
        </p:nvSpPr>
        <p:spPr>
          <a:xfrm>
            <a:off x="7637145" y="1965400"/>
            <a:ext cx="2798400" cy="4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115" name="Google Shape;115;p16"/>
          <p:cNvSpPr txBox="1">
            <a:spLocks noGrp="1"/>
          </p:cNvSpPr>
          <p:nvPr>
            <p:ph type="subTitle" idx="3"/>
          </p:nvPr>
        </p:nvSpPr>
        <p:spPr>
          <a:xfrm>
            <a:off x="3194561" y="2537352"/>
            <a:ext cx="2798400" cy="64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6" name="Google Shape;116;p16"/>
          <p:cNvSpPr txBox="1">
            <a:spLocks noGrp="1"/>
          </p:cNvSpPr>
          <p:nvPr>
            <p:ph type="subTitle" idx="4"/>
          </p:nvPr>
        </p:nvSpPr>
        <p:spPr>
          <a:xfrm>
            <a:off x="3194645" y="1965400"/>
            <a:ext cx="2798400" cy="4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117" name="Google Shape;117;p16"/>
          <p:cNvSpPr txBox="1">
            <a:spLocks noGrp="1"/>
          </p:cNvSpPr>
          <p:nvPr>
            <p:ph type="subTitle" idx="5"/>
          </p:nvPr>
        </p:nvSpPr>
        <p:spPr>
          <a:xfrm>
            <a:off x="7637147" y="4597149"/>
            <a:ext cx="2798400" cy="64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8" name="Google Shape;118;p16"/>
          <p:cNvSpPr txBox="1">
            <a:spLocks noGrp="1"/>
          </p:cNvSpPr>
          <p:nvPr>
            <p:ph type="subTitle" idx="6"/>
          </p:nvPr>
        </p:nvSpPr>
        <p:spPr>
          <a:xfrm>
            <a:off x="7637145" y="4025199"/>
            <a:ext cx="2798400" cy="4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119" name="Google Shape;119;p16"/>
          <p:cNvSpPr txBox="1">
            <a:spLocks noGrp="1"/>
          </p:cNvSpPr>
          <p:nvPr>
            <p:ph type="subTitle" idx="7"/>
          </p:nvPr>
        </p:nvSpPr>
        <p:spPr>
          <a:xfrm>
            <a:off x="3194561" y="4597149"/>
            <a:ext cx="2798400" cy="64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0" name="Google Shape;120;p16"/>
          <p:cNvSpPr txBox="1">
            <a:spLocks noGrp="1"/>
          </p:cNvSpPr>
          <p:nvPr>
            <p:ph type="subTitle" idx="8"/>
          </p:nvPr>
        </p:nvSpPr>
        <p:spPr>
          <a:xfrm>
            <a:off x="3194595" y="4025199"/>
            <a:ext cx="2798400" cy="4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121" name="Google Shape;121;p16"/>
          <p:cNvSpPr/>
          <p:nvPr/>
        </p:nvSpPr>
        <p:spPr>
          <a:xfrm rot="5400000" flipH="1">
            <a:off x="-863897" y="4254040"/>
            <a:ext cx="3502429" cy="1774827"/>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6"/>
          <p:cNvSpPr/>
          <p:nvPr/>
        </p:nvSpPr>
        <p:spPr>
          <a:xfrm>
            <a:off x="11043583" y="-87721"/>
            <a:ext cx="1152621" cy="1152989"/>
          </a:xfrm>
          <a:custGeom>
            <a:avLst/>
            <a:gdLst/>
            <a:ahLst/>
            <a:cxnLst/>
            <a:rect l="l" t="t" r="r" b="b"/>
            <a:pathLst>
              <a:path w="71904" h="71927" extrusionOk="0">
                <a:moveTo>
                  <a:pt x="35952" y="1"/>
                </a:moveTo>
                <a:cubicBezTo>
                  <a:pt x="16100" y="1"/>
                  <a:pt x="0" y="16100"/>
                  <a:pt x="0" y="35975"/>
                </a:cubicBezTo>
                <a:cubicBezTo>
                  <a:pt x="0" y="55827"/>
                  <a:pt x="16100" y="71927"/>
                  <a:pt x="35952" y="71927"/>
                </a:cubicBezTo>
                <a:cubicBezTo>
                  <a:pt x="55804" y="71927"/>
                  <a:pt x="71904" y="55827"/>
                  <a:pt x="71904" y="35975"/>
                </a:cubicBezTo>
                <a:cubicBezTo>
                  <a:pt x="71904" y="16100"/>
                  <a:pt x="55804" y="1"/>
                  <a:pt x="359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6"/>
          <p:cNvSpPr/>
          <p:nvPr/>
        </p:nvSpPr>
        <p:spPr>
          <a:xfrm>
            <a:off x="10136667" y="4580899"/>
            <a:ext cx="3041996" cy="3127636"/>
          </a:xfrm>
          <a:custGeom>
            <a:avLst/>
            <a:gdLst/>
            <a:ahLst/>
            <a:cxnLst/>
            <a:rect l="l" t="t" r="r" b="b"/>
            <a:pathLst>
              <a:path w="140443" h="148699" extrusionOk="0">
                <a:moveTo>
                  <a:pt x="107816" y="0"/>
                </a:moveTo>
                <a:cubicBezTo>
                  <a:pt x="81259" y="0"/>
                  <a:pt x="81455" y="34867"/>
                  <a:pt x="80454" y="53513"/>
                </a:cubicBezTo>
                <a:cubicBezTo>
                  <a:pt x="79795" y="66406"/>
                  <a:pt x="75952" y="77253"/>
                  <a:pt x="69516" y="85985"/>
                </a:cubicBezTo>
                <a:cubicBezTo>
                  <a:pt x="60989" y="97560"/>
                  <a:pt x="47913" y="105451"/>
                  <a:pt x="31586" y="109567"/>
                </a:cubicBezTo>
                <a:cubicBezTo>
                  <a:pt x="24696" y="111318"/>
                  <a:pt x="17510" y="112477"/>
                  <a:pt x="11302" y="115911"/>
                </a:cubicBezTo>
                <a:cubicBezTo>
                  <a:pt x="5117" y="119345"/>
                  <a:pt x="0" y="125803"/>
                  <a:pt x="773" y="132670"/>
                </a:cubicBezTo>
                <a:cubicBezTo>
                  <a:pt x="1728" y="141107"/>
                  <a:pt x="10893" y="146383"/>
                  <a:pt x="19488" y="147724"/>
                </a:cubicBezTo>
                <a:cubicBezTo>
                  <a:pt x="23517" y="148351"/>
                  <a:pt x="27659" y="148698"/>
                  <a:pt x="31801" y="148698"/>
                </a:cubicBezTo>
                <a:cubicBezTo>
                  <a:pt x="46292" y="148698"/>
                  <a:pt x="60795" y="144451"/>
                  <a:pt x="70540" y="133080"/>
                </a:cubicBezTo>
                <a:cubicBezTo>
                  <a:pt x="80318" y="121710"/>
                  <a:pt x="83933" y="105746"/>
                  <a:pt x="94803" y="95423"/>
                </a:cubicBezTo>
                <a:cubicBezTo>
                  <a:pt x="105332" y="85440"/>
                  <a:pt x="121295" y="82074"/>
                  <a:pt x="130414" y="70795"/>
                </a:cubicBezTo>
                <a:cubicBezTo>
                  <a:pt x="135235" y="64860"/>
                  <a:pt x="137600" y="57265"/>
                  <a:pt x="138782" y="49715"/>
                </a:cubicBezTo>
                <a:cubicBezTo>
                  <a:pt x="140442" y="39005"/>
                  <a:pt x="139805" y="27658"/>
                  <a:pt x="134916" y="17970"/>
                </a:cubicBezTo>
                <a:cubicBezTo>
                  <a:pt x="130050" y="8306"/>
                  <a:pt x="120431" y="665"/>
                  <a:pt x="109607" y="51"/>
                </a:cubicBezTo>
                <a:cubicBezTo>
                  <a:pt x="108997" y="17"/>
                  <a:pt x="108400" y="0"/>
                  <a:pt x="10781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6"/>
          <p:cNvSpPr/>
          <p:nvPr/>
        </p:nvSpPr>
        <p:spPr>
          <a:xfrm>
            <a:off x="11726969" y="677662"/>
            <a:ext cx="692196" cy="692657"/>
          </a:xfrm>
          <a:custGeom>
            <a:avLst/>
            <a:gdLst/>
            <a:ahLst/>
            <a:cxnLst/>
            <a:rect l="l" t="t" r="r" b="b"/>
            <a:pathLst>
              <a:path w="71904" h="71927" extrusionOk="0">
                <a:moveTo>
                  <a:pt x="35952" y="1"/>
                </a:moveTo>
                <a:cubicBezTo>
                  <a:pt x="16100" y="1"/>
                  <a:pt x="0" y="16100"/>
                  <a:pt x="0" y="35975"/>
                </a:cubicBezTo>
                <a:cubicBezTo>
                  <a:pt x="0" y="55827"/>
                  <a:pt x="16100" y="71927"/>
                  <a:pt x="35952" y="71927"/>
                </a:cubicBezTo>
                <a:cubicBezTo>
                  <a:pt x="55804" y="71927"/>
                  <a:pt x="71904" y="55827"/>
                  <a:pt x="71904" y="35975"/>
                </a:cubicBezTo>
                <a:cubicBezTo>
                  <a:pt x="71904" y="16100"/>
                  <a:pt x="55804" y="1"/>
                  <a:pt x="359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6"/>
          <p:cNvSpPr/>
          <p:nvPr/>
        </p:nvSpPr>
        <p:spPr>
          <a:xfrm>
            <a:off x="11726967" y="1118926"/>
            <a:ext cx="570917" cy="571100"/>
          </a:xfrm>
          <a:custGeom>
            <a:avLst/>
            <a:gdLst/>
            <a:ahLst/>
            <a:cxnLst/>
            <a:rect l="l" t="t" r="r" b="b"/>
            <a:pathLst>
              <a:path w="71904" h="71927" extrusionOk="0">
                <a:moveTo>
                  <a:pt x="35952" y="1"/>
                </a:moveTo>
                <a:cubicBezTo>
                  <a:pt x="16100" y="1"/>
                  <a:pt x="0" y="16100"/>
                  <a:pt x="0" y="35975"/>
                </a:cubicBezTo>
                <a:cubicBezTo>
                  <a:pt x="0" y="55827"/>
                  <a:pt x="16100" y="71927"/>
                  <a:pt x="35952" y="71927"/>
                </a:cubicBezTo>
                <a:cubicBezTo>
                  <a:pt x="55804" y="71927"/>
                  <a:pt x="71904" y="55827"/>
                  <a:pt x="71904" y="35975"/>
                </a:cubicBezTo>
                <a:cubicBezTo>
                  <a:pt x="71904" y="16100"/>
                  <a:pt x="55804" y="1"/>
                  <a:pt x="359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6"/>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416872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 preserve="1">
  <p:cSld name="Title and six columns ">
    <p:spTree>
      <p:nvGrpSpPr>
        <p:cNvPr id="1" name="Shape 127"/>
        <p:cNvGrpSpPr/>
        <p:nvPr/>
      </p:nvGrpSpPr>
      <p:grpSpPr>
        <a:xfrm>
          <a:off x="0" y="0"/>
          <a:ext cx="0" cy="0"/>
          <a:chOff x="0" y="0"/>
          <a:chExt cx="0" cy="0"/>
        </a:xfrm>
      </p:grpSpPr>
      <p:sp>
        <p:nvSpPr>
          <p:cNvPr id="128" name="Google Shape;128;p17"/>
          <p:cNvSpPr txBox="1">
            <a:spLocks noGrp="1"/>
          </p:cNvSpPr>
          <p:nvPr>
            <p:ph type="subTitle" idx="1"/>
          </p:nvPr>
        </p:nvSpPr>
        <p:spPr>
          <a:xfrm>
            <a:off x="1186059" y="2461267"/>
            <a:ext cx="2673600" cy="54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667">
                <a:solidFill>
                  <a:schemeClr val="dk2"/>
                </a:solidFill>
                <a:latin typeface="Margarine"/>
                <a:ea typeface="Margarine"/>
                <a:cs typeface="Margarine"/>
                <a:sym typeface="Margarine"/>
              </a:defRPr>
            </a:lvl1pPr>
            <a:lvl2pPr lvl="1" algn="ctr" rtl="0">
              <a:spcBef>
                <a:spcPts val="0"/>
              </a:spcBef>
              <a:spcAft>
                <a:spcPts val="0"/>
              </a:spcAft>
              <a:buNone/>
              <a:defRPr sz="2667">
                <a:solidFill>
                  <a:schemeClr val="dk2"/>
                </a:solidFill>
                <a:latin typeface="Margarine"/>
                <a:ea typeface="Margarine"/>
                <a:cs typeface="Margarine"/>
                <a:sym typeface="Margarine"/>
              </a:defRPr>
            </a:lvl2pPr>
            <a:lvl3pPr lvl="2" algn="ctr" rtl="0">
              <a:spcBef>
                <a:spcPts val="0"/>
              </a:spcBef>
              <a:spcAft>
                <a:spcPts val="0"/>
              </a:spcAft>
              <a:buNone/>
              <a:defRPr sz="2667">
                <a:solidFill>
                  <a:schemeClr val="dk2"/>
                </a:solidFill>
                <a:latin typeface="Margarine"/>
                <a:ea typeface="Margarine"/>
                <a:cs typeface="Margarine"/>
                <a:sym typeface="Margarine"/>
              </a:defRPr>
            </a:lvl3pPr>
            <a:lvl4pPr lvl="3" algn="ctr" rtl="0">
              <a:spcBef>
                <a:spcPts val="0"/>
              </a:spcBef>
              <a:spcAft>
                <a:spcPts val="0"/>
              </a:spcAft>
              <a:buNone/>
              <a:defRPr sz="2667">
                <a:solidFill>
                  <a:schemeClr val="dk2"/>
                </a:solidFill>
                <a:latin typeface="Margarine"/>
                <a:ea typeface="Margarine"/>
                <a:cs typeface="Margarine"/>
                <a:sym typeface="Margarine"/>
              </a:defRPr>
            </a:lvl4pPr>
            <a:lvl5pPr lvl="4" algn="ctr" rtl="0">
              <a:spcBef>
                <a:spcPts val="0"/>
              </a:spcBef>
              <a:spcAft>
                <a:spcPts val="0"/>
              </a:spcAft>
              <a:buNone/>
              <a:defRPr sz="2667">
                <a:solidFill>
                  <a:schemeClr val="dk2"/>
                </a:solidFill>
                <a:latin typeface="Margarine"/>
                <a:ea typeface="Margarine"/>
                <a:cs typeface="Margarine"/>
                <a:sym typeface="Margarine"/>
              </a:defRPr>
            </a:lvl5pPr>
            <a:lvl6pPr lvl="5" algn="ctr" rtl="0">
              <a:spcBef>
                <a:spcPts val="0"/>
              </a:spcBef>
              <a:spcAft>
                <a:spcPts val="0"/>
              </a:spcAft>
              <a:buNone/>
              <a:defRPr sz="2667">
                <a:solidFill>
                  <a:schemeClr val="dk2"/>
                </a:solidFill>
                <a:latin typeface="Margarine"/>
                <a:ea typeface="Margarine"/>
                <a:cs typeface="Margarine"/>
                <a:sym typeface="Margarine"/>
              </a:defRPr>
            </a:lvl6pPr>
            <a:lvl7pPr lvl="6" algn="ctr" rtl="0">
              <a:spcBef>
                <a:spcPts val="0"/>
              </a:spcBef>
              <a:spcAft>
                <a:spcPts val="0"/>
              </a:spcAft>
              <a:buNone/>
              <a:defRPr sz="2667">
                <a:solidFill>
                  <a:schemeClr val="dk2"/>
                </a:solidFill>
                <a:latin typeface="Margarine"/>
                <a:ea typeface="Margarine"/>
                <a:cs typeface="Margarine"/>
                <a:sym typeface="Margarine"/>
              </a:defRPr>
            </a:lvl7pPr>
            <a:lvl8pPr lvl="7" algn="ctr" rtl="0">
              <a:spcBef>
                <a:spcPts val="0"/>
              </a:spcBef>
              <a:spcAft>
                <a:spcPts val="0"/>
              </a:spcAft>
              <a:buNone/>
              <a:defRPr sz="2667">
                <a:solidFill>
                  <a:schemeClr val="dk2"/>
                </a:solidFill>
                <a:latin typeface="Margarine"/>
                <a:ea typeface="Margarine"/>
                <a:cs typeface="Margarine"/>
                <a:sym typeface="Margarine"/>
              </a:defRPr>
            </a:lvl8pPr>
            <a:lvl9pPr lvl="8" algn="ctr" rtl="0">
              <a:spcBef>
                <a:spcPts val="0"/>
              </a:spcBef>
              <a:spcAft>
                <a:spcPts val="0"/>
              </a:spcAft>
              <a:buNone/>
              <a:defRPr sz="2667">
                <a:solidFill>
                  <a:schemeClr val="dk2"/>
                </a:solidFill>
                <a:latin typeface="Margarine"/>
                <a:ea typeface="Margarine"/>
                <a:cs typeface="Margarine"/>
                <a:sym typeface="Margarine"/>
              </a:defRPr>
            </a:lvl9pPr>
          </a:lstStyle>
          <a:p>
            <a:endParaRPr/>
          </a:p>
        </p:txBody>
      </p:sp>
      <p:sp>
        <p:nvSpPr>
          <p:cNvPr id="129" name="Google Shape;129;p17"/>
          <p:cNvSpPr txBox="1">
            <a:spLocks noGrp="1"/>
          </p:cNvSpPr>
          <p:nvPr>
            <p:ph type="subTitle" idx="2"/>
          </p:nvPr>
        </p:nvSpPr>
        <p:spPr>
          <a:xfrm>
            <a:off x="1186076" y="3066101"/>
            <a:ext cx="2673600" cy="6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30" name="Google Shape;130;p17"/>
          <p:cNvSpPr txBox="1">
            <a:spLocks noGrp="1"/>
          </p:cNvSpPr>
          <p:nvPr>
            <p:ph type="subTitle" idx="3"/>
          </p:nvPr>
        </p:nvSpPr>
        <p:spPr>
          <a:xfrm>
            <a:off x="1186059" y="4916767"/>
            <a:ext cx="2673600" cy="54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667">
                <a:solidFill>
                  <a:schemeClr val="dk2"/>
                </a:solidFill>
                <a:latin typeface="Margarine"/>
                <a:ea typeface="Margarine"/>
                <a:cs typeface="Margarine"/>
                <a:sym typeface="Margarine"/>
              </a:defRPr>
            </a:lvl1pPr>
            <a:lvl2pPr lvl="1" algn="ctr" rtl="0">
              <a:spcBef>
                <a:spcPts val="0"/>
              </a:spcBef>
              <a:spcAft>
                <a:spcPts val="0"/>
              </a:spcAft>
              <a:buNone/>
              <a:defRPr sz="2667">
                <a:solidFill>
                  <a:schemeClr val="dk2"/>
                </a:solidFill>
                <a:latin typeface="Margarine"/>
                <a:ea typeface="Margarine"/>
                <a:cs typeface="Margarine"/>
                <a:sym typeface="Margarine"/>
              </a:defRPr>
            </a:lvl2pPr>
            <a:lvl3pPr lvl="2" algn="ctr" rtl="0">
              <a:spcBef>
                <a:spcPts val="0"/>
              </a:spcBef>
              <a:spcAft>
                <a:spcPts val="0"/>
              </a:spcAft>
              <a:buNone/>
              <a:defRPr sz="2667">
                <a:solidFill>
                  <a:schemeClr val="dk2"/>
                </a:solidFill>
                <a:latin typeface="Margarine"/>
                <a:ea typeface="Margarine"/>
                <a:cs typeface="Margarine"/>
                <a:sym typeface="Margarine"/>
              </a:defRPr>
            </a:lvl3pPr>
            <a:lvl4pPr lvl="3" algn="ctr" rtl="0">
              <a:spcBef>
                <a:spcPts val="0"/>
              </a:spcBef>
              <a:spcAft>
                <a:spcPts val="0"/>
              </a:spcAft>
              <a:buNone/>
              <a:defRPr sz="2667">
                <a:solidFill>
                  <a:schemeClr val="dk2"/>
                </a:solidFill>
                <a:latin typeface="Margarine"/>
                <a:ea typeface="Margarine"/>
                <a:cs typeface="Margarine"/>
                <a:sym typeface="Margarine"/>
              </a:defRPr>
            </a:lvl4pPr>
            <a:lvl5pPr lvl="4" algn="ctr" rtl="0">
              <a:spcBef>
                <a:spcPts val="0"/>
              </a:spcBef>
              <a:spcAft>
                <a:spcPts val="0"/>
              </a:spcAft>
              <a:buNone/>
              <a:defRPr sz="2667">
                <a:solidFill>
                  <a:schemeClr val="dk2"/>
                </a:solidFill>
                <a:latin typeface="Margarine"/>
                <a:ea typeface="Margarine"/>
                <a:cs typeface="Margarine"/>
                <a:sym typeface="Margarine"/>
              </a:defRPr>
            </a:lvl5pPr>
            <a:lvl6pPr lvl="5" algn="ctr" rtl="0">
              <a:spcBef>
                <a:spcPts val="0"/>
              </a:spcBef>
              <a:spcAft>
                <a:spcPts val="0"/>
              </a:spcAft>
              <a:buNone/>
              <a:defRPr sz="2667">
                <a:solidFill>
                  <a:schemeClr val="dk2"/>
                </a:solidFill>
                <a:latin typeface="Margarine"/>
                <a:ea typeface="Margarine"/>
                <a:cs typeface="Margarine"/>
                <a:sym typeface="Margarine"/>
              </a:defRPr>
            </a:lvl6pPr>
            <a:lvl7pPr lvl="6" algn="ctr" rtl="0">
              <a:spcBef>
                <a:spcPts val="0"/>
              </a:spcBef>
              <a:spcAft>
                <a:spcPts val="0"/>
              </a:spcAft>
              <a:buNone/>
              <a:defRPr sz="2667">
                <a:solidFill>
                  <a:schemeClr val="dk2"/>
                </a:solidFill>
                <a:latin typeface="Margarine"/>
                <a:ea typeface="Margarine"/>
                <a:cs typeface="Margarine"/>
                <a:sym typeface="Margarine"/>
              </a:defRPr>
            </a:lvl7pPr>
            <a:lvl8pPr lvl="7" algn="ctr" rtl="0">
              <a:spcBef>
                <a:spcPts val="0"/>
              </a:spcBef>
              <a:spcAft>
                <a:spcPts val="0"/>
              </a:spcAft>
              <a:buNone/>
              <a:defRPr sz="2667">
                <a:solidFill>
                  <a:schemeClr val="dk2"/>
                </a:solidFill>
                <a:latin typeface="Margarine"/>
                <a:ea typeface="Margarine"/>
                <a:cs typeface="Margarine"/>
                <a:sym typeface="Margarine"/>
              </a:defRPr>
            </a:lvl8pPr>
            <a:lvl9pPr lvl="8" algn="ctr" rtl="0">
              <a:spcBef>
                <a:spcPts val="0"/>
              </a:spcBef>
              <a:spcAft>
                <a:spcPts val="0"/>
              </a:spcAft>
              <a:buNone/>
              <a:defRPr sz="2667">
                <a:solidFill>
                  <a:schemeClr val="dk2"/>
                </a:solidFill>
                <a:latin typeface="Margarine"/>
                <a:ea typeface="Margarine"/>
                <a:cs typeface="Margarine"/>
                <a:sym typeface="Margarine"/>
              </a:defRPr>
            </a:lvl9pPr>
          </a:lstStyle>
          <a:p>
            <a:endParaRPr/>
          </a:p>
        </p:txBody>
      </p:sp>
      <p:sp>
        <p:nvSpPr>
          <p:cNvPr id="131" name="Google Shape;131;p17"/>
          <p:cNvSpPr txBox="1">
            <a:spLocks noGrp="1"/>
          </p:cNvSpPr>
          <p:nvPr>
            <p:ph type="subTitle" idx="4"/>
          </p:nvPr>
        </p:nvSpPr>
        <p:spPr>
          <a:xfrm>
            <a:off x="1186076" y="5521595"/>
            <a:ext cx="2673600" cy="6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32" name="Google Shape;132;p17"/>
          <p:cNvSpPr txBox="1">
            <a:spLocks noGrp="1"/>
          </p:cNvSpPr>
          <p:nvPr>
            <p:ph type="subTitle" idx="5"/>
          </p:nvPr>
        </p:nvSpPr>
        <p:spPr>
          <a:xfrm>
            <a:off x="4759192" y="3066101"/>
            <a:ext cx="2673600" cy="6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33" name="Google Shape;133;p17"/>
          <p:cNvSpPr txBox="1">
            <a:spLocks noGrp="1"/>
          </p:cNvSpPr>
          <p:nvPr>
            <p:ph type="subTitle" idx="6"/>
          </p:nvPr>
        </p:nvSpPr>
        <p:spPr>
          <a:xfrm>
            <a:off x="4759159" y="4916767"/>
            <a:ext cx="2673600" cy="54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667">
                <a:solidFill>
                  <a:schemeClr val="dk2"/>
                </a:solidFill>
                <a:latin typeface="Margarine"/>
                <a:ea typeface="Margarine"/>
                <a:cs typeface="Margarine"/>
                <a:sym typeface="Margarine"/>
              </a:defRPr>
            </a:lvl1pPr>
            <a:lvl2pPr lvl="1" algn="ctr" rtl="0">
              <a:spcBef>
                <a:spcPts val="0"/>
              </a:spcBef>
              <a:spcAft>
                <a:spcPts val="0"/>
              </a:spcAft>
              <a:buNone/>
              <a:defRPr sz="2667">
                <a:solidFill>
                  <a:schemeClr val="dk2"/>
                </a:solidFill>
                <a:latin typeface="Margarine"/>
                <a:ea typeface="Margarine"/>
                <a:cs typeface="Margarine"/>
                <a:sym typeface="Margarine"/>
              </a:defRPr>
            </a:lvl2pPr>
            <a:lvl3pPr lvl="2" algn="ctr" rtl="0">
              <a:spcBef>
                <a:spcPts val="0"/>
              </a:spcBef>
              <a:spcAft>
                <a:spcPts val="0"/>
              </a:spcAft>
              <a:buNone/>
              <a:defRPr sz="2667">
                <a:solidFill>
                  <a:schemeClr val="dk2"/>
                </a:solidFill>
                <a:latin typeface="Margarine"/>
                <a:ea typeface="Margarine"/>
                <a:cs typeface="Margarine"/>
                <a:sym typeface="Margarine"/>
              </a:defRPr>
            </a:lvl3pPr>
            <a:lvl4pPr lvl="3" algn="ctr" rtl="0">
              <a:spcBef>
                <a:spcPts val="0"/>
              </a:spcBef>
              <a:spcAft>
                <a:spcPts val="0"/>
              </a:spcAft>
              <a:buNone/>
              <a:defRPr sz="2667">
                <a:solidFill>
                  <a:schemeClr val="dk2"/>
                </a:solidFill>
                <a:latin typeface="Margarine"/>
                <a:ea typeface="Margarine"/>
                <a:cs typeface="Margarine"/>
                <a:sym typeface="Margarine"/>
              </a:defRPr>
            </a:lvl4pPr>
            <a:lvl5pPr lvl="4" algn="ctr" rtl="0">
              <a:spcBef>
                <a:spcPts val="0"/>
              </a:spcBef>
              <a:spcAft>
                <a:spcPts val="0"/>
              </a:spcAft>
              <a:buNone/>
              <a:defRPr sz="2667">
                <a:solidFill>
                  <a:schemeClr val="dk2"/>
                </a:solidFill>
                <a:latin typeface="Margarine"/>
                <a:ea typeface="Margarine"/>
                <a:cs typeface="Margarine"/>
                <a:sym typeface="Margarine"/>
              </a:defRPr>
            </a:lvl5pPr>
            <a:lvl6pPr lvl="5" algn="ctr" rtl="0">
              <a:spcBef>
                <a:spcPts val="0"/>
              </a:spcBef>
              <a:spcAft>
                <a:spcPts val="0"/>
              </a:spcAft>
              <a:buNone/>
              <a:defRPr sz="2667">
                <a:solidFill>
                  <a:schemeClr val="dk2"/>
                </a:solidFill>
                <a:latin typeface="Margarine"/>
                <a:ea typeface="Margarine"/>
                <a:cs typeface="Margarine"/>
                <a:sym typeface="Margarine"/>
              </a:defRPr>
            </a:lvl6pPr>
            <a:lvl7pPr lvl="6" algn="ctr" rtl="0">
              <a:spcBef>
                <a:spcPts val="0"/>
              </a:spcBef>
              <a:spcAft>
                <a:spcPts val="0"/>
              </a:spcAft>
              <a:buNone/>
              <a:defRPr sz="2667">
                <a:solidFill>
                  <a:schemeClr val="dk2"/>
                </a:solidFill>
                <a:latin typeface="Margarine"/>
                <a:ea typeface="Margarine"/>
                <a:cs typeface="Margarine"/>
                <a:sym typeface="Margarine"/>
              </a:defRPr>
            </a:lvl7pPr>
            <a:lvl8pPr lvl="7" algn="ctr" rtl="0">
              <a:spcBef>
                <a:spcPts val="0"/>
              </a:spcBef>
              <a:spcAft>
                <a:spcPts val="0"/>
              </a:spcAft>
              <a:buNone/>
              <a:defRPr sz="2667">
                <a:solidFill>
                  <a:schemeClr val="dk2"/>
                </a:solidFill>
                <a:latin typeface="Margarine"/>
                <a:ea typeface="Margarine"/>
                <a:cs typeface="Margarine"/>
                <a:sym typeface="Margarine"/>
              </a:defRPr>
            </a:lvl8pPr>
            <a:lvl9pPr lvl="8" algn="ctr" rtl="0">
              <a:spcBef>
                <a:spcPts val="0"/>
              </a:spcBef>
              <a:spcAft>
                <a:spcPts val="0"/>
              </a:spcAft>
              <a:buNone/>
              <a:defRPr sz="2667">
                <a:solidFill>
                  <a:schemeClr val="dk2"/>
                </a:solidFill>
                <a:latin typeface="Margarine"/>
                <a:ea typeface="Margarine"/>
                <a:cs typeface="Margarine"/>
                <a:sym typeface="Margarine"/>
              </a:defRPr>
            </a:lvl9pPr>
          </a:lstStyle>
          <a:p>
            <a:endParaRPr/>
          </a:p>
        </p:txBody>
      </p:sp>
      <p:sp>
        <p:nvSpPr>
          <p:cNvPr id="134" name="Google Shape;134;p17"/>
          <p:cNvSpPr txBox="1">
            <a:spLocks noGrp="1"/>
          </p:cNvSpPr>
          <p:nvPr>
            <p:ph type="subTitle" idx="7"/>
          </p:nvPr>
        </p:nvSpPr>
        <p:spPr>
          <a:xfrm>
            <a:off x="4759192" y="5521595"/>
            <a:ext cx="2673600" cy="6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35" name="Google Shape;135;p17"/>
          <p:cNvSpPr txBox="1">
            <a:spLocks noGrp="1"/>
          </p:cNvSpPr>
          <p:nvPr>
            <p:ph type="subTitle" idx="8"/>
          </p:nvPr>
        </p:nvSpPr>
        <p:spPr>
          <a:xfrm>
            <a:off x="8411860" y="2461267"/>
            <a:ext cx="2514400" cy="54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667">
                <a:solidFill>
                  <a:schemeClr val="dk2"/>
                </a:solidFill>
                <a:latin typeface="Margarine"/>
                <a:ea typeface="Margarine"/>
                <a:cs typeface="Margarine"/>
                <a:sym typeface="Margarine"/>
              </a:defRPr>
            </a:lvl1pPr>
            <a:lvl2pPr lvl="1" algn="ctr" rtl="0">
              <a:spcBef>
                <a:spcPts val="0"/>
              </a:spcBef>
              <a:spcAft>
                <a:spcPts val="0"/>
              </a:spcAft>
              <a:buNone/>
              <a:defRPr sz="2667">
                <a:solidFill>
                  <a:schemeClr val="dk2"/>
                </a:solidFill>
                <a:latin typeface="Margarine"/>
                <a:ea typeface="Margarine"/>
                <a:cs typeface="Margarine"/>
                <a:sym typeface="Margarine"/>
              </a:defRPr>
            </a:lvl2pPr>
            <a:lvl3pPr lvl="2" algn="ctr" rtl="0">
              <a:spcBef>
                <a:spcPts val="0"/>
              </a:spcBef>
              <a:spcAft>
                <a:spcPts val="0"/>
              </a:spcAft>
              <a:buNone/>
              <a:defRPr sz="2667">
                <a:solidFill>
                  <a:schemeClr val="dk2"/>
                </a:solidFill>
                <a:latin typeface="Margarine"/>
                <a:ea typeface="Margarine"/>
                <a:cs typeface="Margarine"/>
                <a:sym typeface="Margarine"/>
              </a:defRPr>
            </a:lvl3pPr>
            <a:lvl4pPr lvl="3" algn="ctr" rtl="0">
              <a:spcBef>
                <a:spcPts val="0"/>
              </a:spcBef>
              <a:spcAft>
                <a:spcPts val="0"/>
              </a:spcAft>
              <a:buNone/>
              <a:defRPr sz="2667">
                <a:solidFill>
                  <a:schemeClr val="dk2"/>
                </a:solidFill>
                <a:latin typeface="Margarine"/>
                <a:ea typeface="Margarine"/>
                <a:cs typeface="Margarine"/>
                <a:sym typeface="Margarine"/>
              </a:defRPr>
            </a:lvl4pPr>
            <a:lvl5pPr lvl="4" algn="ctr" rtl="0">
              <a:spcBef>
                <a:spcPts val="0"/>
              </a:spcBef>
              <a:spcAft>
                <a:spcPts val="0"/>
              </a:spcAft>
              <a:buNone/>
              <a:defRPr sz="2667">
                <a:solidFill>
                  <a:schemeClr val="dk2"/>
                </a:solidFill>
                <a:latin typeface="Margarine"/>
                <a:ea typeface="Margarine"/>
                <a:cs typeface="Margarine"/>
                <a:sym typeface="Margarine"/>
              </a:defRPr>
            </a:lvl5pPr>
            <a:lvl6pPr lvl="5" algn="ctr" rtl="0">
              <a:spcBef>
                <a:spcPts val="0"/>
              </a:spcBef>
              <a:spcAft>
                <a:spcPts val="0"/>
              </a:spcAft>
              <a:buNone/>
              <a:defRPr sz="2667">
                <a:solidFill>
                  <a:schemeClr val="dk2"/>
                </a:solidFill>
                <a:latin typeface="Margarine"/>
                <a:ea typeface="Margarine"/>
                <a:cs typeface="Margarine"/>
                <a:sym typeface="Margarine"/>
              </a:defRPr>
            </a:lvl6pPr>
            <a:lvl7pPr lvl="6" algn="ctr" rtl="0">
              <a:spcBef>
                <a:spcPts val="0"/>
              </a:spcBef>
              <a:spcAft>
                <a:spcPts val="0"/>
              </a:spcAft>
              <a:buNone/>
              <a:defRPr sz="2667">
                <a:solidFill>
                  <a:schemeClr val="dk2"/>
                </a:solidFill>
                <a:latin typeface="Margarine"/>
                <a:ea typeface="Margarine"/>
                <a:cs typeface="Margarine"/>
                <a:sym typeface="Margarine"/>
              </a:defRPr>
            </a:lvl7pPr>
            <a:lvl8pPr lvl="7" algn="ctr" rtl="0">
              <a:spcBef>
                <a:spcPts val="0"/>
              </a:spcBef>
              <a:spcAft>
                <a:spcPts val="0"/>
              </a:spcAft>
              <a:buNone/>
              <a:defRPr sz="2667">
                <a:solidFill>
                  <a:schemeClr val="dk2"/>
                </a:solidFill>
                <a:latin typeface="Margarine"/>
                <a:ea typeface="Margarine"/>
                <a:cs typeface="Margarine"/>
                <a:sym typeface="Margarine"/>
              </a:defRPr>
            </a:lvl8pPr>
            <a:lvl9pPr lvl="8" algn="ctr" rtl="0">
              <a:spcBef>
                <a:spcPts val="0"/>
              </a:spcBef>
              <a:spcAft>
                <a:spcPts val="0"/>
              </a:spcAft>
              <a:buNone/>
              <a:defRPr sz="2667">
                <a:solidFill>
                  <a:schemeClr val="dk2"/>
                </a:solidFill>
                <a:latin typeface="Margarine"/>
                <a:ea typeface="Margarine"/>
                <a:cs typeface="Margarine"/>
                <a:sym typeface="Margarine"/>
              </a:defRPr>
            </a:lvl9pPr>
          </a:lstStyle>
          <a:p>
            <a:endParaRPr/>
          </a:p>
        </p:txBody>
      </p:sp>
      <p:sp>
        <p:nvSpPr>
          <p:cNvPr id="136" name="Google Shape;136;p17"/>
          <p:cNvSpPr txBox="1">
            <a:spLocks noGrp="1"/>
          </p:cNvSpPr>
          <p:nvPr>
            <p:ph type="subTitle" idx="9"/>
          </p:nvPr>
        </p:nvSpPr>
        <p:spPr>
          <a:xfrm>
            <a:off x="8332341" y="3066101"/>
            <a:ext cx="2673600" cy="6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37" name="Google Shape;137;p17"/>
          <p:cNvSpPr txBox="1">
            <a:spLocks noGrp="1"/>
          </p:cNvSpPr>
          <p:nvPr>
            <p:ph type="subTitle" idx="13"/>
          </p:nvPr>
        </p:nvSpPr>
        <p:spPr>
          <a:xfrm>
            <a:off x="8332259" y="4916767"/>
            <a:ext cx="2673600" cy="54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667">
                <a:solidFill>
                  <a:schemeClr val="dk2"/>
                </a:solidFill>
                <a:latin typeface="Margarine"/>
                <a:ea typeface="Margarine"/>
                <a:cs typeface="Margarine"/>
                <a:sym typeface="Margarine"/>
              </a:defRPr>
            </a:lvl1pPr>
            <a:lvl2pPr lvl="1" algn="ctr" rtl="0">
              <a:spcBef>
                <a:spcPts val="0"/>
              </a:spcBef>
              <a:spcAft>
                <a:spcPts val="0"/>
              </a:spcAft>
              <a:buNone/>
              <a:defRPr sz="2667">
                <a:solidFill>
                  <a:schemeClr val="dk2"/>
                </a:solidFill>
                <a:latin typeface="Margarine"/>
                <a:ea typeface="Margarine"/>
                <a:cs typeface="Margarine"/>
                <a:sym typeface="Margarine"/>
              </a:defRPr>
            </a:lvl2pPr>
            <a:lvl3pPr lvl="2" algn="ctr" rtl="0">
              <a:spcBef>
                <a:spcPts val="0"/>
              </a:spcBef>
              <a:spcAft>
                <a:spcPts val="0"/>
              </a:spcAft>
              <a:buNone/>
              <a:defRPr sz="2667">
                <a:solidFill>
                  <a:schemeClr val="dk2"/>
                </a:solidFill>
                <a:latin typeface="Margarine"/>
                <a:ea typeface="Margarine"/>
                <a:cs typeface="Margarine"/>
                <a:sym typeface="Margarine"/>
              </a:defRPr>
            </a:lvl3pPr>
            <a:lvl4pPr lvl="3" algn="ctr" rtl="0">
              <a:spcBef>
                <a:spcPts val="0"/>
              </a:spcBef>
              <a:spcAft>
                <a:spcPts val="0"/>
              </a:spcAft>
              <a:buNone/>
              <a:defRPr sz="2667">
                <a:solidFill>
                  <a:schemeClr val="dk2"/>
                </a:solidFill>
                <a:latin typeface="Margarine"/>
                <a:ea typeface="Margarine"/>
                <a:cs typeface="Margarine"/>
                <a:sym typeface="Margarine"/>
              </a:defRPr>
            </a:lvl4pPr>
            <a:lvl5pPr lvl="4" algn="ctr" rtl="0">
              <a:spcBef>
                <a:spcPts val="0"/>
              </a:spcBef>
              <a:spcAft>
                <a:spcPts val="0"/>
              </a:spcAft>
              <a:buNone/>
              <a:defRPr sz="2667">
                <a:solidFill>
                  <a:schemeClr val="dk2"/>
                </a:solidFill>
                <a:latin typeface="Margarine"/>
                <a:ea typeface="Margarine"/>
                <a:cs typeface="Margarine"/>
                <a:sym typeface="Margarine"/>
              </a:defRPr>
            </a:lvl5pPr>
            <a:lvl6pPr lvl="5" algn="ctr" rtl="0">
              <a:spcBef>
                <a:spcPts val="0"/>
              </a:spcBef>
              <a:spcAft>
                <a:spcPts val="0"/>
              </a:spcAft>
              <a:buNone/>
              <a:defRPr sz="2667">
                <a:solidFill>
                  <a:schemeClr val="dk2"/>
                </a:solidFill>
                <a:latin typeface="Margarine"/>
                <a:ea typeface="Margarine"/>
                <a:cs typeface="Margarine"/>
                <a:sym typeface="Margarine"/>
              </a:defRPr>
            </a:lvl6pPr>
            <a:lvl7pPr lvl="6" algn="ctr" rtl="0">
              <a:spcBef>
                <a:spcPts val="0"/>
              </a:spcBef>
              <a:spcAft>
                <a:spcPts val="0"/>
              </a:spcAft>
              <a:buNone/>
              <a:defRPr sz="2667">
                <a:solidFill>
                  <a:schemeClr val="dk2"/>
                </a:solidFill>
                <a:latin typeface="Margarine"/>
                <a:ea typeface="Margarine"/>
                <a:cs typeface="Margarine"/>
                <a:sym typeface="Margarine"/>
              </a:defRPr>
            </a:lvl7pPr>
            <a:lvl8pPr lvl="7" algn="ctr" rtl="0">
              <a:spcBef>
                <a:spcPts val="0"/>
              </a:spcBef>
              <a:spcAft>
                <a:spcPts val="0"/>
              </a:spcAft>
              <a:buNone/>
              <a:defRPr sz="2667">
                <a:solidFill>
                  <a:schemeClr val="dk2"/>
                </a:solidFill>
                <a:latin typeface="Margarine"/>
                <a:ea typeface="Margarine"/>
                <a:cs typeface="Margarine"/>
                <a:sym typeface="Margarine"/>
              </a:defRPr>
            </a:lvl8pPr>
            <a:lvl9pPr lvl="8" algn="ctr" rtl="0">
              <a:spcBef>
                <a:spcPts val="0"/>
              </a:spcBef>
              <a:spcAft>
                <a:spcPts val="0"/>
              </a:spcAft>
              <a:buNone/>
              <a:defRPr sz="2667">
                <a:solidFill>
                  <a:schemeClr val="dk2"/>
                </a:solidFill>
                <a:latin typeface="Margarine"/>
                <a:ea typeface="Margarine"/>
                <a:cs typeface="Margarine"/>
                <a:sym typeface="Margarine"/>
              </a:defRPr>
            </a:lvl9pPr>
          </a:lstStyle>
          <a:p>
            <a:endParaRPr/>
          </a:p>
        </p:txBody>
      </p:sp>
      <p:sp>
        <p:nvSpPr>
          <p:cNvPr id="138" name="Google Shape;138;p17"/>
          <p:cNvSpPr txBox="1">
            <a:spLocks noGrp="1"/>
          </p:cNvSpPr>
          <p:nvPr>
            <p:ph type="subTitle" idx="14"/>
          </p:nvPr>
        </p:nvSpPr>
        <p:spPr>
          <a:xfrm>
            <a:off x="8332341" y="5521595"/>
            <a:ext cx="2673600" cy="6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39" name="Google Shape;139;p17"/>
          <p:cNvSpPr txBox="1">
            <a:spLocks noGrp="1"/>
          </p:cNvSpPr>
          <p:nvPr>
            <p:ph type="subTitle" idx="15"/>
          </p:nvPr>
        </p:nvSpPr>
        <p:spPr>
          <a:xfrm>
            <a:off x="4759193" y="2461267"/>
            <a:ext cx="2673600" cy="54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667">
                <a:solidFill>
                  <a:schemeClr val="dk2"/>
                </a:solidFill>
                <a:latin typeface="Margarine"/>
                <a:ea typeface="Margarine"/>
                <a:cs typeface="Margarine"/>
                <a:sym typeface="Margarine"/>
              </a:defRPr>
            </a:lvl1pPr>
            <a:lvl2pPr lvl="1" algn="ctr" rtl="0">
              <a:spcBef>
                <a:spcPts val="0"/>
              </a:spcBef>
              <a:spcAft>
                <a:spcPts val="0"/>
              </a:spcAft>
              <a:buNone/>
              <a:defRPr sz="2667">
                <a:solidFill>
                  <a:schemeClr val="dk2"/>
                </a:solidFill>
                <a:latin typeface="Margarine"/>
                <a:ea typeface="Margarine"/>
                <a:cs typeface="Margarine"/>
                <a:sym typeface="Margarine"/>
              </a:defRPr>
            </a:lvl2pPr>
            <a:lvl3pPr lvl="2" algn="ctr" rtl="0">
              <a:spcBef>
                <a:spcPts val="0"/>
              </a:spcBef>
              <a:spcAft>
                <a:spcPts val="0"/>
              </a:spcAft>
              <a:buNone/>
              <a:defRPr sz="2667">
                <a:solidFill>
                  <a:schemeClr val="dk2"/>
                </a:solidFill>
                <a:latin typeface="Margarine"/>
                <a:ea typeface="Margarine"/>
                <a:cs typeface="Margarine"/>
                <a:sym typeface="Margarine"/>
              </a:defRPr>
            </a:lvl3pPr>
            <a:lvl4pPr lvl="3" algn="ctr" rtl="0">
              <a:spcBef>
                <a:spcPts val="0"/>
              </a:spcBef>
              <a:spcAft>
                <a:spcPts val="0"/>
              </a:spcAft>
              <a:buNone/>
              <a:defRPr sz="2667">
                <a:solidFill>
                  <a:schemeClr val="dk2"/>
                </a:solidFill>
                <a:latin typeface="Margarine"/>
                <a:ea typeface="Margarine"/>
                <a:cs typeface="Margarine"/>
                <a:sym typeface="Margarine"/>
              </a:defRPr>
            </a:lvl4pPr>
            <a:lvl5pPr lvl="4" algn="ctr" rtl="0">
              <a:spcBef>
                <a:spcPts val="0"/>
              </a:spcBef>
              <a:spcAft>
                <a:spcPts val="0"/>
              </a:spcAft>
              <a:buNone/>
              <a:defRPr sz="2667">
                <a:solidFill>
                  <a:schemeClr val="dk2"/>
                </a:solidFill>
                <a:latin typeface="Margarine"/>
                <a:ea typeface="Margarine"/>
                <a:cs typeface="Margarine"/>
                <a:sym typeface="Margarine"/>
              </a:defRPr>
            </a:lvl5pPr>
            <a:lvl6pPr lvl="5" algn="ctr" rtl="0">
              <a:spcBef>
                <a:spcPts val="0"/>
              </a:spcBef>
              <a:spcAft>
                <a:spcPts val="0"/>
              </a:spcAft>
              <a:buNone/>
              <a:defRPr sz="2667">
                <a:solidFill>
                  <a:schemeClr val="dk2"/>
                </a:solidFill>
                <a:latin typeface="Margarine"/>
                <a:ea typeface="Margarine"/>
                <a:cs typeface="Margarine"/>
                <a:sym typeface="Margarine"/>
              </a:defRPr>
            </a:lvl6pPr>
            <a:lvl7pPr lvl="6" algn="ctr" rtl="0">
              <a:spcBef>
                <a:spcPts val="0"/>
              </a:spcBef>
              <a:spcAft>
                <a:spcPts val="0"/>
              </a:spcAft>
              <a:buNone/>
              <a:defRPr sz="2667">
                <a:solidFill>
                  <a:schemeClr val="dk2"/>
                </a:solidFill>
                <a:latin typeface="Margarine"/>
                <a:ea typeface="Margarine"/>
                <a:cs typeface="Margarine"/>
                <a:sym typeface="Margarine"/>
              </a:defRPr>
            </a:lvl7pPr>
            <a:lvl8pPr lvl="7" algn="ctr" rtl="0">
              <a:spcBef>
                <a:spcPts val="0"/>
              </a:spcBef>
              <a:spcAft>
                <a:spcPts val="0"/>
              </a:spcAft>
              <a:buNone/>
              <a:defRPr sz="2667">
                <a:solidFill>
                  <a:schemeClr val="dk2"/>
                </a:solidFill>
                <a:latin typeface="Margarine"/>
                <a:ea typeface="Margarine"/>
                <a:cs typeface="Margarine"/>
                <a:sym typeface="Margarine"/>
              </a:defRPr>
            </a:lvl8pPr>
            <a:lvl9pPr lvl="8" algn="ctr" rtl="0">
              <a:spcBef>
                <a:spcPts val="0"/>
              </a:spcBef>
              <a:spcAft>
                <a:spcPts val="0"/>
              </a:spcAft>
              <a:buNone/>
              <a:defRPr sz="2667">
                <a:solidFill>
                  <a:schemeClr val="dk2"/>
                </a:solidFill>
                <a:latin typeface="Margarine"/>
                <a:ea typeface="Margarine"/>
                <a:cs typeface="Margarine"/>
                <a:sym typeface="Margarine"/>
              </a:defRPr>
            </a:lvl9pPr>
          </a:lstStyle>
          <a:p>
            <a:endParaRPr/>
          </a:p>
        </p:txBody>
      </p:sp>
      <p:sp>
        <p:nvSpPr>
          <p:cNvPr id="140" name="Google Shape;140;p17"/>
          <p:cNvSpPr/>
          <p:nvPr/>
        </p:nvSpPr>
        <p:spPr>
          <a:xfrm rot="7593155">
            <a:off x="-1167490" y="-534711"/>
            <a:ext cx="3828244" cy="2586228"/>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7"/>
          <p:cNvSpPr/>
          <p:nvPr/>
        </p:nvSpPr>
        <p:spPr>
          <a:xfrm rot="2916113">
            <a:off x="9981795" y="5278799"/>
            <a:ext cx="2639861" cy="2795047"/>
          </a:xfrm>
          <a:custGeom>
            <a:avLst/>
            <a:gdLst/>
            <a:ahLst/>
            <a:cxnLst/>
            <a:rect l="l" t="t" r="r" b="b"/>
            <a:pathLst>
              <a:path w="140443" h="148699" extrusionOk="0">
                <a:moveTo>
                  <a:pt x="107816" y="0"/>
                </a:moveTo>
                <a:cubicBezTo>
                  <a:pt x="81259" y="0"/>
                  <a:pt x="81455" y="34867"/>
                  <a:pt x="80454" y="53513"/>
                </a:cubicBezTo>
                <a:cubicBezTo>
                  <a:pt x="79795" y="66406"/>
                  <a:pt x="75952" y="77253"/>
                  <a:pt x="69516" y="85985"/>
                </a:cubicBezTo>
                <a:cubicBezTo>
                  <a:pt x="60989" y="97560"/>
                  <a:pt x="47913" y="105451"/>
                  <a:pt x="31586" y="109567"/>
                </a:cubicBezTo>
                <a:cubicBezTo>
                  <a:pt x="24696" y="111318"/>
                  <a:pt x="17510" y="112477"/>
                  <a:pt x="11302" y="115911"/>
                </a:cubicBezTo>
                <a:cubicBezTo>
                  <a:pt x="5117" y="119345"/>
                  <a:pt x="0" y="125803"/>
                  <a:pt x="773" y="132670"/>
                </a:cubicBezTo>
                <a:cubicBezTo>
                  <a:pt x="1728" y="141107"/>
                  <a:pt x="10893" y="146383"/>
                  <a:pt x="19488" y="147724"/>
                </a:cubicBezTo>
                <a:cubicBezTo>
                  <a:pt x="23517" y="148351"/>
                  <a:pt x="27659" y="148698"/>
                  <a:pt x="31801" y="148698"/>
                </a:cubicBezTo>
                <a:cubicBezTo>
                  <a:pt x="46292" y="148698"/>
                  <a:pt x="60795" y="144451"/>
                  <a:pt x="70540" y="133080"/>
                </a:cubicBezTo>
                <a:cubicBezTo>
                  <a:pt x="80318" y="121710"/>
                  <a:pt x="83933" y="105746"/>
                  <a:pt x="94803" y="95423"/>
                </a:cubicBezTo>
                <a:cubicBezTo>
                  <a:pt x="105332" y="85440"/>
                  <a:pt x="121295" y="82074"/>
                  <a:pt x="130414" y="70795"/>
                </a:cubicBezTo>
                <a:cubicBezTo>
                  <a:pt x="135235" y="64860"/>
                  <a:pt x="137600" y="57265"/>
                  <a:pt x="138782" y="49715"/>
                </a:cubicBezTo>
                <a:cubicBezTo>
                  <a:pt x="140442" y="39005"/>
                  <a:pt x="139805" y="27658"/>
                  <a:pt x="134916" y="17970"/>
                </a:cubicBezTo>
                <a:cubicBezTo>
                  <a:pt x="130050" y="8306"/>
                  <a:pt x="120431" y="665"/>
                  <a:pt x="109607" y="51"/>
                </a:cubicBezTo>
                <a:cubicBezTo>
                  <a:pt x="108997" y="17"/>
                  <a:pt x="108400" y="0"/>
                  <a:pt x="10781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7"/>
          <p:cNvSpPr/>
          <p:nvPr/>
        </p:nvSpPr>
        <p:spPr>
          <a:xfrm>
            <a:off x="11407535" y="5750004"/>
            <a:ext cx="1103247" cy="1104080"/>
          </a:xfrm>
          <a:custGeom>
            <a:avLst/>
            <a:gdLst/>
            <a:ahLst/>
            <a:cxnLst/>
            <a:rect l="l" t="t" r="r" b="b"/>
            <a:pathLst>
              <a:path w="71904" h="71927" extrusionOk="0">
                <a:moveTo>
                  <a:pt x="35952" y="1"/>
                </a:moveTo>
                <a:cubicBezTo>
                  <a:pt x="16100" y="1"/>
                  <a:pt x="0" y="16100"/>
                  <a:pt x="0" y="35975"/>
                </a:cubicBezTo>
                <a:cubicBezTo>
                  <a:pt x="0" y="55827"/>
                  <a:pt x="16100" y="71927"/>
                  <a:pt x="35952" y="71927"/>
                </a:cubicBezTo>
                <a:cubicBezTo>
                  <a:pt x="55804" y="71927"/>
                  <a:pt x="71904" y="55827"/>
                  <a:pt x="71904" y="35975"/>
                </a:cubicBezTo>
                <a:cubicBezTo>
                  <a:pt x="71904" y="16100"/>
                  <a:pt x="55804" y="1"/>
                  <a:pt x="359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7"/>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4" name="Google Shape;144;p17"/>
          <p:cNvSpPr/>
          <p:nvPr/>
        </p:nvSpPr>
        <p:spPr>
          <a:xfrm rot="8805984">
            <a:off x="-177747" y="2886569"/>
            <a:ext cx="946723" cy="946723"/>
          </a:xfrm>
          <a:custGeom>
            <a:avLst/>
            <a:gdLst/>
            <a:ahLst/>
            <a:cxnLst/>
            <a:rect l="l" t="t" r="r" b="b"/>
            <a:pathLst>
              <a:path w="19106" h="19106" extrusionOk="0">
                <a:moveTo>
                  <a:pt x="9565" y="1"/>
                </a:moveTo>
                <a:cubicBezTo>
                  <a:pt x="4269" y="1"/>
                  <a:pt x="1" y="4269"/>
                  <a:pt x="1" y="9564"/>
                </a:cubicBezTo>
                <a:cubicBezTo>
                  <a:pt x="1" y="14837"/>
                  <a:pt x="4269" y="19105"/>
                  <a:pt x="9565" y="19105"/>
                </a:cubicBezTo>
                <a:cubicBezTo>
                  <a:pt x="14837" y="19105"/>
                  <a:pt x="19106" y="14837"/>
                  <a:pt x="19106" y="9564"/>
                </a:cubicBezTo>
                <a:cubicBezTo>
                  <a:pt x="19106" y="4269"/>
                  <a:pt x="14837" y="1"/>
                  <a:pt x="95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 name="Google Shape;145;p17"/>
          <p:cNvGrpSpPr/>
          <p:nvPr/>
        </p:nvGrpSpPr>
        <p:grpSpPr>
          <a:xfrm>
            <a:off x="10267663" y="-446883"/>
            <a:ext cx="3591005" cy="2549436"/>
            <a:chOff x="7700747" y="-335163"/>
            <a:chExt cx="2693254" cy="1912077"/>
          </a:xfrm>
        </p:grpSpPr>
        <p:sp>
          <p:nvSpPr>
            <p:cNvPr id="146" name="Google Shape;146;p17"/>
            <p:cNvSpPr/>
            <p:nvPr/>
          </p:nvSpPr>
          <p:spPr>
            <a:xfrm rot="1103114">
              <a:off x="8659780" y="400657"/>
              <a:ext cx="450093" cy="426966"/>
            </a:xfrm>
            <a:custGeom>
              <a:avLst/>
              <a:gdLst/>
              <a:ahLst/>
              <a:cxnLst/>
              <a:rect l="l" t="t" r="r" b="b"/>
              <a:pathLst>
                <a:path w="9147" h="8677" extrusionOk="0">
                  <a:moveTo>
                    <a:pt x="8263" y="321"/>
                  </a:moveTo>
                  <a:cubicBezTo>
                    <a:pt x="8248" y="328"/>
                    <a:pt x="8237" y="332"/>
                    <a:pt x="8234" y="332"/>
                  </a:cubicBezTo>
                  <a:cubicBezTo>
                    <a:pt x="8233" y="332"/>
                    <a:pt x="8233" y="332"/>
                    <a:pt x="8233" y="331"/>
                  </a:cubicBezTo>
                  <a:cubicBezTo>
                    <a:pt x="8243" y="328"/>
                    <a:pt x="8253" y="324"/>
                    <a:pt x="8263" y="321"/>
                  </a:cubicBezTo>
                  <a:close/>
                  <a:moveTo>
                    <a:pt x="6529" y="998"/>
                  </a:moveTo>
                  <a:cubicBezTo>
                    <a:pt x="6519" y="998"/>
                    <a:pt x="6501" y="1004"/>
                    <a:pt x="6482" y="1013"/>
                  </a:cubicBezTo>
                  <a:cubicBezTo>
                    <a:pt x="6498" y="1009"/>
                    <a:pt x="6513" y="1004"/>
                    <a:pt x="6529" y="998"/>
                  </a:cubicBezTo>
                  <a:lnTo>
                    <a:pt x="6529" y="998"/>
                  </a:lnTo>
                  <a:cubicBezTo>
                    <a:pt x="6529" y="998"/>
                    <a:pt x="6529" y="998"/>
                    <a:pt x="6529" y="998"/>
                  </a:cubicBezTo>
                  <a:close/>
                  <a:moveTo>
                    <a:pt x="9073" y="1"/>
                  </a:moveTo>
                  <a:cubicBezTo>
                    <a:pt x="8926" y="1"/>
                    <a:pt x="8581" y="167"/>
                    <a:pt x="8382" y="264"/>
                  </a:cubicBezTo>
                  <a:lnTo>
                    <a:pt x="8382" y="264"/>
                  </a:lnTo>
                  <a:cubicBezTo>
                    <a:pt x="8343" y="272"/>
                    <a:pt x="8226" y="313"/>
                    <a:pt x="8165" y="354"/>
                  </a:cubicBezTo>
                  <a:lnTo>
                    <a:pt x="8165" y="399"/>
                  </a:lnTo>
                  <a:cubicBezTo>
                    <a:pt x="8085" y="433"/>
                    <a:pt x="8074" y="433"/>
                    <a:pt x="8062" y="433"/>
                  </a:cubicBezTo>
                  <a:cubicBezTo>
                    <a:pt x="8051" y="433"/>
                    <a:pt x="8039" y="433"/>
                    <a:pt x="7960" y="468"/>
                  </a:cubicBezTo>
                  <a:cubicBezTo>
                    <a:pt x="7937" y="445"/>
                    <a:pt x="8074" y="377"/>
                    <a:pt x="8210" y="308"/>
                  </a:cubicBezTo>
                  <a:lnTo>
                    <a:pt x="8210" y="308"/>
                  </a:lnTo>
                  <a:cubicBezTo>
                    <a:pt x="8096" y="354"/>
                    <a:pt x="7960" y="399"/>
                    <a:pt x="7937" y="445"/>
                  </a:cubicBezTo>
                  <a:cubicBezTo>
                    <a:pt x="7920" y="448"/>
                    <a:pt x="7908" y="450"/>
                    <a:pt x="7900" y="450"/>
                  </a:cubicBezTo>
                  <a:cubicBezTo>
                    <a:pt x="7867" y="450"/>
                    <a:pt x="7887" y="429"/>
                    <a:pt x="7865" y="429"/>
                  </a:cubicBezTo>
                  <a:cubicBezTo>
                    <a:pt x="7855" y="429"/>
                    <a:pt x="7836" y="433"/>
                    <a:pt x="7801" y="445"/>
                  </a:cubicBezTo>
                  <a:cubicBezTo>
                    <a:pt x="7710" y="490"/>
                    <a:pt x="7596" y="559"/>
                    <a:pt x="7482" y="604"/>
                  </a:cubicBezTo>
                  <a:cubicBezTo>
                    <a:pt x="7209" y="672"/>
                    <a:pt x="7096" y="809"/>
                    <a:pt x="6846" y="877"/>
                  </a:cubicBezTo>
                  <a:lnTo>
                    <a:pt x="6868" y="854"/>
                  </a:lnTo>
                  <a:lnTo>
                    <a:pt x="6868" y="854"/>
                  </a:lnTo>
                  <a:cubicBezTo>
                    <a:pt x="6787" y="875"/>
                    <a:pt x="6668" y="950"/>
                    <a:pt x="6529" y="998"/>
                  </a:cubicBezTo>
                  <a:lnTo>
                    <a:pt x="6529" y="998"/>
                  </a:lnTo>
                  <a:cubicBezTo>
                    <a:pt x="6541" y="999"/>
                    <a:pt x="6535" y="1010"/>
                    <a:pt x="6482" y="1036"/>
                  </a:cubicBezTo>
                  <a:cubicBezTo>
                    <a:pt x="6300" y="1104"/>
                    <a:pt x="6186" y="1173"/>
                    <a:pt x="6050" y="1195"/>
                  </a:cubicBezTo>
                  <a:lnTo>
                    <a:pt x="5936" y="1286"/>
                  </a:lnTo>
                  <a:cubicBezTo>
                    <a:pt x="5322" y="1536"/>
                    <a:pt x="2957" y="2560"/>
                    <a:pt x="2343" y="2833"/>
                  </a:cubicBezTo>
                  <a:lnTo>
                    <a:pt x="2366" y="2810"/>
                  </a:lnTo>
                  <a:lnTo>
                    <a:pt x="2366" y="2810"/>
                  </a:lnTo>
                  <a:cubicBezTo>
                    <a:pt x="1775" y="3083"/>
                    <a:pt x="910" y="3447"/>
                    <a:pt x="1" y="3833"/>
                  </a:cubicBezTo>
                  <a:cubicBezTo>
                    <a:pt x="615" y="4265"/>
                    <a:pt x="1274" y="4720"/>
                    <a:pt x="1866" y="5129"/>
                  </a:cubicBezTo>
                  <a:cubicBezTo>
                    <a:pt x="2229" y="5379"/>
                    <a:pt x="2548" y="5607"/>
                    <a:pt x="2821" y="5766"/>
                  </a:cubicBezTo>
                  <a:cubicBezTo>
                    <a:pt x="2934" y="5880"/>
                    <a:pt x="3116" y="5993"/>
                    <a:pt x="3253" y="6107"/>
                  </a:cubicBezTo>
                  <a:cubicBezTo>
                    <a:pt x="3215" y="6070"/>
                    <a:pt x="3205" y="6053"/>
                    <a:pt x="3215" y="6053"/>
                  </a:cubicBezTo>
                  <a:cubicBezTo>
                    <a:pt x="3223" y="6053"/>
                    <a:pt x="3245" y="6064"/>
                    <a:pt x="3275" y="6084"/>
                  </a:cubicBezTo>
                  <a:cubicBezTo>
                    <a:pt x="3480" y="6232"/>
                    <a:pt x="3491" y="6232"/>
                    <a:pt x="3503" y="6232"/>
                  </a:cubicBezTo>
                  <a:cubicBezTo>
                    <a:pt x="3514" y="6232"/>
                    <a:pt x="3526" y="6232"/>
                    <a:pt x="3730" y="6380"/>
                  </a:cubicBezTo>
                  <a:cubicBezTo>
                    <a:pt x="3980" y="6539"/>
                    <a:pt x="4526" y="6903"/>
                    <a:pt x="5072" y="7312"/>
                  </a:cubicBezTo>
                  <a:cubicBezTo>
                    <a:pt x="5845" y="7858"/>
                    <a:pt x="6618" y="8404"/>
                    <a:pt x="6982" y="8677"/>
                  </a:cubicBezTo>
                  <a:cubicBezTo>
                    <a:pt x="7005" y="8586"/>
                    <a:pt x="7028" y="8540"/>
                    <a:pt x="7050" y="8495"/>
                  </a:cubicBezTo>
                  <a:cubicBezTo>
                    <a:pt x="7096" y="8222"/>
                    <a:pt x="7164" y="7949"/>
                    <a:pt x="7232" y="7676"/>
                  </a:cubicBezTo>
                  <a:cubicBezTo>
                    <a:pt x="7278" y="7540"/>
                    <a:pt x="7300" y="7403"/>
                    <a:pt x="7346" y="7267"/>
                  </a:cubicBezTo>
                  <a:cubicBezTo>
                    <a:pt x="7346" y="7221"/>
                    <a:pt x="7369" y="7176"/>
                    <a:pt x="7369" y="7130"/>
                  </a:cubicBezTo>
                  <a:cubicBezTo>
                    <a:pt x="7391" y="7085"/>
                    <a:pt x="7391" y="7039"/>
                    <a:pt x="7391" y="7017"/>
                  </a:cubicBezTo>
                  <a:lnTo>
                    <a:pt x="7391" y="7039"/>
                  </a:lnTo>
                  <a:cubicBezTo>
                    <a:pt x="7460" y="6744"/>
                    <a:pt x="7937" y="5129"/>
                    <a:pt x="8005" y="4788"/>
                  </a:cubicBezTo>
                  <a:lnTo>
                    <a:pt x="8005" y="4788"/>
                  </a:lnTo>
                  <a:lnTo>
                    <a:pt x="7983" y="4834"/>
                  </a:lnTo>
                  <a:cubicBezTo>
                    <a:pt x="8051" y="4538"/>
                    <a:pt x="8074" y="4584"/>
                    <a:pt x="8142" y="4356"/>
                  </a:cubicBezTo>
                  <a:lnTo>
                    <a:pt x="8142" y="4356"/>
                  </a:lnTo>
                  <a:cubicBezTo>
                    <a:pt x="8140" y="4357"/>
                    <a:pt x="8138" y="4358"/>
                    <a:pt x="8136" y="4358"/>
                  </a:cubicBezTo>
                  <a:cubicBezTo>
                    <a:pt x="8100" y="4358"/>
                    <a:pt x="8143" y="4125"/>
                    <a:pt x="8165" y="4038"/>
                  </a:cubicBezTo>
                  <a:cubicBezTo>
                    <a:pt x="8210" y="3879"/>
                    <a:pt x="8255" y="3560"/>
                    <a:pt x="8324" y="3310"/>
                  </a:cubicBezTo>
                  <a:lnTo>
                    <a:pt x="8346" y="3333"/>
                  </a:lnTo>
                  <a:cubicBezTo>
                    <a:pt x="8369" y="3128"/>
                    <a:pt x="8483" y="2764"/>
                    <a:pt x="8506" y="2605"/>
                  </a:cubicBezTo>
                  <a:cubicBezTo>
                    <a:pt x="8597" y="2287"/>
                    <a:pt x="8778" y="1787"/>
                    <a:pt x="8869" y="1354"/>
                  </a:cubicBezTo>
                  <a:lnTo>
                    <a:pt x="9006" y="1082"/>
                  </a:lnTo>
                  <a:lnTo>
                    <a:pt x="9006" y="1036"/>
                  </a:lnTo>
                  <a:lnTo>
                    <a:pt x="9142" y="58"/>
                  </a:lnTo>
                  <a:cubicBezTo>
                    <a:pt x="9146" y="18"/>
                    <a:pt x="9120" y="1"/>
                    <a:pt x="9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7"/>
            <p:cNvSpPr/>
            <p:nvPr/>
          </p:nvSpPr>
          <p:spPr>
            <a:xfrm rot="1103114">
              <a:off x="8750338" y="-288935"/>
              <a:ext cx="371953" cy="487047"/>
            </a:xfrm>
            <a:custGeom>
              <a:avLst/>
              <a:gdLst/>
              <a:ahLst/>
              <a:cxnLst/>
              <a:rect l="l" t="t" r="r" b="b"/>
              <a:pathLst>
                <a:path w="7559" h="9898" extrusionOk="0">
                  <a:moveTo>
                    <a:pt x="171" y="2818"/>
                  </a:moveTo>
                  <a:cubicBezTo>
                    <a:pt x="169" y="2827"/>
                    <a:pt x="168" y="2838"/>
                    <a:pt x="168" y="2849"/>
                  </a:cubicBezTo>
                  <a:cubicBezTo>
                    <a:pt x="169" y="2838"/>
                    <a:pt x="171" y="2828"/>
                    <a:pt x="171" y="2818"/>
                  </a:cubicBezTo>
                  <a:close/>
                  <a:moveTo>
                    <a:pt x="167" y="0"/>
                  </a:moveTo>
                  <a:cubicBezTo>
                    <a:pt x="1" y="0"/>
                    <a:pt x="166" y="961"/>
                    <a:pt x="122" y="961"/>
                  </a:cubicBezTo>
                  <a:cubicBezTo>
                    <a:pt x="122" y="987"/>
                    <a:pt x="122" y="1011"/>
                    <a:pt x="122" y="1029"/>
                  </a:cubicBezTo>
                  <a:lnTo>
                    <a:pt x="168" y="1052"/>
                  </a:lnTo>
                  <a:cubicBezTo>
                    <a:pt x="191" y="1234"/>
                    <a:pt x="145" y="1098"/>
                    <a:pt x="145" y="1257"/>
                  </a:cubicBezTo>
                  <a:cubicBezTo>
                    <a:pt x="144" y="1258"/>
                    <a:pt x="142" y="1259"/>
                    <a:pt x="141" y="1259"/>
                  </a:cubicBezTo>
                  <a:cubicBezTo>
                    <a:pt x="122" y="1259"/>
                    <a:pt x="121" y="1112"/>
                    <a:pt x="100" y="984"/>
                  </a:cubicBezTo>
                  <a:lnTo>
                    <a:pt x="100" y="984"/>
                  </a:lnTo>
                  <a:cubicBezTo>
                    <a:pt x="100" y="1098"/>
                    <a:pt x="100" y="1234"/>
                    <a:pt x="122" y="1280"/>
                  </a:cubicBezTo>
                  <a:cubicBezTo>
                    <a:pt x="122" y="1327"/>
                    <a:pt x="118" y="1331"/>
                    <a:pt x="114" y="1331"/>
                  </a:cubicBezTo>
                  <a:cubicBezTo>
                    <a:pt x="113" y="1331"/>
                    <a:pt x="112" y="1331"/>
                    <a:pt x="111" y="1331"/>
                  </a:cubicBezTo>
                  <a:cubicBezTo>
                    <a:pt x="105" y="1331"/>
                    <a:pt x="100" y="1336"/>
                    <a:pt x="100" y="1416"/>
                  </a:cubicBezTo>
                  <a:cubicBezTo>
                    <a:pt x="100" y="1507"/>
                    <a:pt x="145" y="1643"/>
                    <a:pt x="122" y="1757"/>
                  </a:cubicBezTo>
                  <a:cubicBezTo>
                    <a:pt x="122" y="2030"/>
                    <a:pt x="191" y="2189"/>
                    <a:pt x="168" y="2439"/>
                  </a:cubicBezTo>
                  <a:lnTo>
                    <a:pt x="168" y="2417"/>
                  </a:lnTo>
                  <a:lnTo>
                    <a:pt x="168" y="2417"/>
                  </a:lnTo>
                  <a:cubicBezTo>
                    <a:pt x="147" y="2502"/>
                    <a:pt x="185" y="2667"/>
                    <a:pt x="171" y="2818"/>
                  </a:cubicBezTo>
                  <a:lnTo>
                    <a:pt x="171" y="2818"/>
                  </a:lnTo>
                  <a:cubicBezTo>
                    <a:pt x="175" y="2805"/>
                    <a:pt x="180" y="2796"/>
                    <a:pt x="186" y="2796"/>
                  </a:cubicBezTo>
                  <a:cubicBezTo>
                    <a:pt x="194" y="2796"/>
                    <a:pt x="204" y="2810"/>
                    <a:pt x="213" y="2849"/>
                  </a:cubicBezTo>
                  <a:cubicBezTo>
                    <a:pt x="191" y="3053"/>
                    <a:pt x="213" y="3167"/>
                    <a:pt x="213" y="3303"/>
                  </a:cubicBezTo>
                  <a:lnTo>
                    <a:pt x="236" y="3440"/>
                  </a:lnTo>
                  <a:cubicBezTo>
                    <a:pt x="259" y="4099"/>
                    <a:pt x="441" y="6692"/>
                    <a:pt x="486" y="7351"/>
                  </a:cubicBezTo>
                  <a:lnTo>
                    <a:pt x="464" y="7328"/>
                  </a:lnTo>
                  <a:lnTo>
                    <a:pt x="464" y="7328"/>
                  </a:lnTo>
                  <a:cubicBezTo>
                    <a:pt x="509" y="7965"/>
                    <a:pt x="554" y="8897"/>
                    <a:pt x="623" y="9898"/>
                  </a:cubicBezTo>
                  <a:cubicBezTo>
                    <a:pt x="1237" y="9466"/>
                    <a:pt x="1896" y="8988"/>
                    <a:pt x="2487" y="8579"/>
                  </a:cubicBezTo>
                  <a:cubicBezTo>
                    <a:pt x="2828" y="8329"/>
                    <a:pt x="3147" y="8079"/>
                    <a:pt x="3397" y="7897"/>
                  </a:cubicBezTo>
                  <a:cubicBezTo>
                    <a:pt x="3533" y="7829"/>
                    <a:pt x="3715" y="7692"/>
                    <a:pt x="3852" y="7601"/>
                  </a:cubicBezTo>
                  <a:lnTo>
                    <a:pt x="3852" y="7601"/>
                  </a:lnTo>
                  <a:cubicBezTo>
                    <a:pt x="3826" y="7619"/>
                    <a:pt x="3813" y="7626"/>
                    <a:pt x="3810" y="7626"/>
                  </a:cubicBezTo>
                  <a:cubicBezTo>
                    <a:pt x="3804" y="7626"/>
                    <a:pt x="3824" y="7607"/>
                    <a:pt x="3852" y="7578"/>
                  </a:cubicBezTo>
                  <a:cubicBezTo>
                    <a:pt x="4284" y="7283"/>
                    <a:pt x="3875" y="7556"/>
                    <a:pt x="4284" y="7237"/>
                  </a:cubicBezTo>
                  <a:cubicBezTo>
                    <a:pt x="4511" y="7078"/>
                    <a:pt x="5057" y="6692"/>
                    <a:pt x="5603" y="6305"/>
                  </a:cubicBezTo>
                  <a:cubicBezTo>
                    <a:pt x="6399" y="5782"/>
                    <a:pt x="7195" y="5236"/>
                    <a:pt x="7558" y="4963"/>
                  </a:cubicBezTo>
                  <a:cubicBezTo>
                    <a:pt x="7490" y="4918"/>
                    <a:pt x="7445" y="4895"/>
                    <a:pt x="7399" y="4850"/>
                  </a:cubicBezTo>
                  <a:cubicBezTo>
                    <a:pt x="7172" y="4713"/>
                    <a:pt x="6944" y="4554"/>
                    <a:pt x="6694" y="4395"/>
                  </a:cubicBezTo>
                  <a:cubicBezTo>
                    <a:pt x="6581" y="4327"/>
                    <a:pt x="6467" y="4236"/>
                    <a:pt x="6353" y="4168"/>
                  </a:cubicBezTo>
                  <a:cubicBezTo>
                    <a:pt x="6308" y="4122"/>
                    <a:pt x="6262" y="4099"/>
                    <a:pt x="6217" y="4077"/>
                  </a:cubicBezTo>
                  <a:lnTo>
                    <a:pt x="6126" y="4008"/>
                  </a:lnTo>
                  <a:lnTo>
                    <a:pt x="6171" y="4031"/>
                  </a:lnTo>
                  <a:cubicBezTo>
                    <a:pt x="5921" y="3872"/>
                    <a:pt x="4534" y="2871"/>
                    <a:pt x="4261" y="2689"/>
                  </a:cubicBezTo>
                  <a:lnTo>
                    <a:pt x="4261" y="2689"/>
                  </a:lnTo>
                  <a:lnTo>
                    <a:pt x="4284" y="2712"/>
                  </a:lnTo>
                  <a:cubicBezTo>
                    <a:pt x="4034" y="2576"/>
                    <a:pt x="4079" y="2553"/>
                    <a:pt x="3897" y="2417"/>
                  </a:cubicBezTo>
                  <a:cubicBezTo>
                    <a:pt x="3897" y="2423"/>
                    <a:pt x="3893" y="2426"/>
                    <a:pt x="3885" y="2426"/>
                  </a:cubicBezTo>
                  <a:cubicBezTo>
                    <a:pt x="3836" y="2426"/>
                    <a:pt x="3657" y="2319"/>
                    <a:pt x="3579" y="2280"/>
                  </a:cubicBezTo>
                  <a:lnTo>
                    <a:pt x="3602" y="2280"/>
                  </a:lnTo>
                  <a:cubicBezTo>
                    <a:pt x="3465" y="2189"/>
                    <a:pt x="3170" y="2030"/>
                    <a:pt x="2965" y="1894"/>
                  </a:cubicBezTo>
                  <a:lnTo>
                    <a:pt x="2988" y="1894"/>
                  </a:lnTo>
                  <a:cubicBezTo>
                    <a:pt x="2806" y="1780"/>
                    <a:pt x="2487" y="1552"/>
                    <a:pt x="2374" y="1484"/>
                  </a:cubicBezTo>
                  <a:cubicBezTo>
                    <a:pt x="2101" y="1280"/>
                    <a:pt x="1691" y="938"/>
                    <a:pt x="1305" y="711"/>
                  </a:cubicBezTo>
                  <a:lnTo>
                    <a:pt x="1100" y="506"/>
                  </a:lnTo>
                  <a:lnTo>
                    <a:pt x="1055" y="484"/>
                  </a:lnTo>
                  <a:lnTo>
                    <a:pt x="191" y="6"/>
                  </a:lnTo>
                  <a:cubicBezTo>
                    <a:pt x="182" y="2"/>
                    <a:pt x="174"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17"/>
            <p:cNvSpPr/>
            <p:nvPr/>
          </p:nvSpPr>
          <p:spPr>
            <a:xfrm rot="1103114">
              <a:off x="8304755" y="-67498"/>
              <a:ext cx="248100" cy="192742"/>
            </a:xfrm>
            <a:custGeom>
              <a:avLst/>
              <a:gdLst/>
              <a:ahLst/>
              <a:cxnLst/>
              <a:rect l="l" t="t" r="r" b="b"/>
              <a:pathLst>
                <a:path w="5042" h="3917" extrusionOk="0">
                  <a:moveTo>
                    <a:pt x="4526" y="28"/>
                  </a:moveTo>
                  <a:cubicBezTo>
                    <a:pt x="4480" y="28"/>
                    <a:pt x="4412" y="28"/>
                    <a:pt x="4389" y="51"/>
                  </a:cubicBezTo>
                  <a:cubicBezTo>
                    <a:pt x="4389" y="51"/>
                    <a:pt x="4457" y="28"/>
                    <a:pt x="4526" y="28"/>
                  </a:cubicBezTo>
                  <a:close/>
                  <a:moveTo>
                    <a:pt x="4922" y="1"/>
                  </a:moveTo>
                  <a:cubicBezTo>
                    <a:pt x="4781" y="1"/>
                    <a:pt x="4548" y="51"/>
                    <a:pt x="4548" y="51"/>
                  </a:cubicBezTo>
                  <a:cubicBezTo>
                    <a:pt x="4571" y="28"/>
                    <a:pt x="4617" y="28"/>
                    <a:pt x="4617" y="28"/>
                  </a:cubicBezTo>
                  <a:lnTo>
                    <a:pt x="4617" y="28"/>
                  </a:lnTo>
                  <a:cubicBezTo>
                    <a:pt x="4617" y="28"/>
                    <a:pt x="4548" y="28"/>
                    <a:pt x="4503" y="51"/>
                  </a:cubicBezTo>
                  <a:cubicBezTo>
                    <a:pt x="4473" y="59"/>
                    <a:pt x="4460" y="61"/>
                    <a:pt x="4453" y="61"/>
                  </a:cubicBezTo>
                  <a:cubicBezTo>
                    <a:pt x="4440" y="61"/>
                    <a:pt x="4450" y="51"/>
                    <a:pt x="4389" y="51"/>
                  </a:cubicBezTo>
                  <a:cubicBezTo>
                    <a:pt x="4321" y="51"/>
                    <a:pt x="4389" y="28"/>
                    <a:pt x="4321" y="28"/>
                  </a:cubicBezTo>
                  <a:cubicBezTo>
                    <a:pt x="4253" y="51"/>
                    <a:pt x="4207" y="51"/>
                    <a:pt x="4139" y="51"/>
                  </a:cubicBezTo>
                  <a:cubicBezTo>
                    <a:pt x="4003" y="51"/>
                    <a:pt x="3912" y="97"/>
                    <a:pt x="3798" y="97"/>
                  </a:cubicBezTo>
                  <a:cubicBezTo>
                    <a:pt x="3752" y="97"/>
                    <a:pt x="3662" y="119"/>
                    <a:pt x="3571" y="119"/>
                  </a:cubicBezTo>
                  <a:cubicBezTo>
                    <a:pt x="3480" y="119"/>
                    <a:pt x="3411" y="142"/>
                    <a:pt x="3343" y="142"/>
                  </a:cubicBezTo>
                  <a:lnTo>
                    <a:pt x="3275" y="165"/>
                  </a:lnTo>
                  <a:cubicBezTo>
                    <a:pt x="2934" y="188"/>
                    <a:pt x="1638" y="324"/>
                    <a:pt x="1297" y="369"/>
                  </a:cubicBezTo>
                  <a:cubicBezTo>
                    <a:pt x="978" y="392"/>
                    <a:pt x="501" y="460"/>
                    <a:pt x="0" y="506"/>
                  </a:cubicBezTo>
                  <a:cubicBezTo>
                    <a:pt x="228" y="802"/>
                    <a:pt x="478" y="1120"/>
                    <a:pt x="705" y="1416"/>
                  </a:cubicBezTo>
                  <a:cubicBezTo>
                    <a:pt x="842" y="1597"/>
                    <a:pt x="978" y="1757"/>
                    <a:pt x="1069" y="1870"/>
                  </a:cubicBezTo>
                  <a:cubicBezTo>
                    <a:pt x="1115" y="1939"/>
                    <a:pt x="1183" y="2029"/>
                    <a:pt x="1228" y="2098"/>
                  </a:cubicBezTo>
                  <a:cubicBezTo>
                    <a:pt x="1219" y="2078"/>
                    <a:pt x="1217" y="2071"/>
                    <a:pt x="1220" y="2071"/>
                  </a:cubicBezTo>
                  <a:cubicBezTo>
                    <a:pt x="1225" y="2071"/>
                    <a:pt x="1238" y="2085"/>
                    <a:pt x="1251" y="2098"/>
                  </a:cubicBezTo>
                  <a:cubicBezTo>
                    <a:pt x="1331" y="2200"/>
                    <a:pt x="1336" y="2200"/>
                    <a:pt x="1342" y="2200"/>
                  </a:cubicBezTo>
                  <a:cubicBezTo>
                    <a:pt x="1348" y="2200"/>
                    <a:pt x="1353" y="2200"/>
                    <a:pt x="1433" y="2302"/>
                  </a:cubicBezTo>
                  <a:cubicBezTo>
                    <a:pt x="1524" y="2416"/>
                    <a:pt x="1729" y="2689"/>
                    <a:pt x="1933" y="2962"/>
                  </a:cubicBezTo>
                  <a:cubicBezTo>
                    <a:pt x="2229" y="3348"/>
                    <a:pt x="2525" y="3735"/>
                    <a:pt x="2661" y="3917"/>
                  </a:cubicBezTo>
                  <a:cubicBezTo>
                    <a:pt x="2706" y="3894"/>
                    <a:pt x="2706" y="3871"/>
                    <a:pt x="2729" y="3849"/>
                  </a:cubicBezTo>
                  <a:cubicBezTo>
                    <a:pt x="2797" y="3712"/>
                    <a:pt x="2866" y="3599"/>
                    <a:pt x="2934" y="3485"/>
                  </a:cubicBezTo>
                  <a:cubicBezTo>
                    <a:pt x="2979" y="3417"/>
                    <a:pt x="3025" y="3348"/>
                    <a:pt x="3048" y="3303"/>
                  </a:cubicBezTo>
                  <a:lnTo>
                    <a:pt x="3093" y="3235"/>
                  </a:lnTo>
                  <a:lnTo>
                    <a:pt x="3116" y="3189"/>
                  </a:lnTo>
                  <a:cubicBezTo>
                    <a:pt x="3207" y="3053"/>
                    <a:pt x="3662" y="2348"/>
                    <a:pt x="3752" y="2189"/>
                  </a:cubicBezTo>
                  <a:lnTo>
                    <a:pt x="3752" y="2211"/>
                  </a:lnTo>
                  <a:cubicBezTo>
                    <a:pt x="3821" y="2075"/>
                    <a:pt x="3821" y="2098"/>
                    <a:pt x="3889" y="1984"/>
                  </a:cubicBezTo>
                  <a:lnTo>
                    <a:pt x="3889" y="1984"/>
                  </a:lnTo>
                  <a:cubicBezTo>
                    <a:pt x="3887" y="1986"/>
                    <a:pt x="3886" y="1987"/>
                    <a:pt x="3885" y="1987"/>
                  </a:cubicBezTo>
                  <a:cubicBezTo>
                    <a:pt x="3876" y="1987"/>
                    <a:pt x="3936" y="1867"/>
                    <a:pt x="3957" y="1825"/>
                  </a:cubicBezTo>
                  <a:lnTo>
                    <a:pt x="3957" y="1848"/>
                  </a:lnTo>
                  <a:cubicBezTo>
                    <a:pt x="4003" y="1779"/>
                    <a:pt x="4071" y="1620"/>
                    <a:pt x="4139" y="1506"/>
                  </a:cubicBezTo>
                  <a:lnTo>
                    <a:pt x="4139" y="1529"/>
                  </a:lnTo>
                  <a:cubicBezTo>
                    <a:pt x="4185" y="1416"/>
                    <a:pt x="4298" y="1256"/>
                    <a:pt x="4344" y="1188"/>
                  </a:cubicBezTo>
                  <a:cubicBezTo>
                    <a:pt x="4435" y="1052"/>
                    <a:pt x="4594" y="847"/>
                    <a:pt x="4685" y="642"/>
                  </a:cubicBezTo>
                  <a:lnTo>
                    <a:pt x="4799" y="529"/>
                  </a:lnTo>
                  <a:lnTo>
                    <a:pt x="4821" y="506"/>
                  </a:lnTo>
                  <a:lnTo>
                    <a:pt x="5026" y="51"/>
                  </a:lnTo>
                  <a:cubicBezTo>
                    <a:pt x="5041" y="13"/>
                    <a:pt x="4993" y="1"/>
                    <a:pt x="4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17"/>
            <p:cNvSpPr/>
            <p:nvPr/>
          </p:nvSpPr>
          <p:spPr>
            <a:xfrm rot="1103114">
              <a:off x="10166543" y="538479"/>
              <a:ext cx="193185" cy="248592"/>
            </a:xfrm>
            <a:custGeom>
              <a:avLst/>
              <a:gdLst/>
              <a:ahLst/>
              <a:cxnLst/>
              <a:rect l="l" t="t" r="r" b="b"/>
              <a:pathLst>
                <a:path w="3926" h="5052" extrusionOk="0">
                  <a:moveTo>
                    <a:pt x="92" y="1"/>
                  </a:moveTo>
                  <a:cubicBezTo>
                    <a:pt x="1" y="1"/>
                    <a:pt x="104" y="482"/>
                    <a:pt x="83" y="504"/>
                  </a:cubicBezTo>
                  <a:cubicBezTo>
                    <a:pt x="83" y="512"/>
                    <a:pt x="83" y="519"/>
                    <a:pt x="83" y="527"/>
                  </a:cubicBezTo>
                  <a:lnTo>
                    <a:pt x="105" y="527"/>
                  </a:lnTo>
                  <a:cubicBezTo>
                    <a:pt x="105" y="617"/>
                    <a:pt x="83" y="549"/>
                    <a:pt x="105" y="640"/>
                  </a:cubicBezTo>
                  <a:cubicBezTo>
                    <a:pt x="83" y="640"/>
                    <a:pt x="83" y="572"/>
                    <a:pt x="60" y="504"/>
                  </a:cubicBezTo>
                  <a:lnTo>
                    <a:pt x="60" y="504"/>
                  </a:lnTo>
                  <a:cubicBezTo>
                    <a:pt x="83" y="572"/>
                    <a:pt x="60" y="617"/>
                    <a:pt x="83" y="663"/>
                  </a:cubicBezTo>
                  <a:cubicBezTo>
                    <a:pt x="83" y="676"/>
                    <a:pt x="81" y="680"/>
                    <a:pt x="78" y="680"/>
                  </a:cubicBezTo>
                  <a:cubicBezTo>
                    <a:pt x="75" y="680"/>
                    <a:pt x="71" y="676"/>
                    <a:pt x="67" y="676"/>
                  </a:cubicBezTo>
                  <a:cubicBezTo>
                    <a:pt x="63" y="676"/>
                    <a:pt x="60" y="682"/>
                    <a:pt x="60" y="708"/>
                  </a:cubicBezTo>
                  <a:cubicBezTo>
                    <a:pt x="83" y="777"/>
                    <a:pt x="83" y="845"/>
                    <a:pt x="83" y="890"/>
                  </a:cubicBezTo>
                  <a:cubicBezTo>
                    <a:pt x="83" y="1050"/>
                    <a:pt x="128" y="1118"/>
                    <a:pt x="128" y="1254"/>
                  </a:cubicBezTo>
                  <a:lnTo>
                    <a:pt x="105" y="1231"/>
                  </a:lnTo>
                  <a:lnTo>
                    <a:pt x="105" y="1231"/>
                  </a:lnTo>
                  <a:cubicBezTo>
                    <a:pt x="105" y="1277"/>
                    <a:pt x="128" y="1368"/>
                    <a:pt x="128" y="1459"/>
                  </a:cubicBezTo>
                  <a:cubicBezTo>
                    <a:pt x="128" y="1446"/>
                    <a:pt x="128" y="1433"/>
                    <a:pt x="132" y="1433"/>
                  </a:cubicBezTo>
                  <a:cubicBezTo>
                    <a:pt x="136" y="1433"/>
                    <a:pt x="141" y="1440"/>
                    <a:pt x="151" y="1459"/>
                  </a:cubicBezTo>
                  <a:cubicBezTo>
                    <a:pt x="151" y="1550"/>
                    <a:pt x="151" y="1618"/>
                    <a:pt x="151" y="1686"/>
                  </a:cubicBezTo>
                  <a:lnTo>
                    <a:pt x="173" y="1754"/>
                  </a:lnTo>
                  <a:cubicBezTo>
                    <a:pt x="196" y="2096"/>
                    <a:pt x="310" y="3414"/>
                    <a:pt x="333" y="3756"/>
                  </a:cubicBezTo>
                  <a:lnTo>
                    <a:pt x="333" y="3733"/>
                  </a:lnTo>
                  <a:cubicBezTo>
                    <a:pt x="355" y="4074"/>
                    <a:pt x="401" y="4529"/>
                    <a:pt x="424" y="5052"/>
                  </a:cubicBezTo>
                  <a:cubicBezTo>
                    <a:pt x="742" y="4824"/>
                    <a:pt x="1060" y="4574"/>
                    <a:pt x="1379" y="4347"/>
                  </a:cubicBezTo>
                  <a:cubicBezTo>
                    <a:pt x="1538" y="4210"/>
                    <a:pt x="1697" y="4097"/>
                    <a:pt x="1834" y="4006"/>
                  </a:cubicBezTo>
                  <a:cubicBezTo>
                    <a:pt x="1902" y="3960"/>
                    <a:pt x="1993" y="3892"/>
                    <a:pt x="2061" y="3847"/>
                  </a:cubicBezTo>
                  <a:lnTo>
                    <a:pt x="2061" y="3847"/>
                  </a:lnTo>
                  <a:cubicBezTo>
                    <a:pt x="2048" y="3853"/>
                    <a:pt x="2040" y="3856"/>
                    <a:pt x="2037" y="3856"/>
                  </a:cubicBezTo>
                  <a:cubicBezTo>
                    <a:pt x="2029" y="3856"/>
                    <a:pt x="2045" y="3840"/>
                    <a:pt x="2061" y="3824"/>
                  </a:cubicBezTo>
                  <a:cubicBezTo>
                    <a:pt x="2266" y="3665"/>
                    <a:pt x="2061" y="3801"/>
                    <a:pt x="2288" y="3642"/>
                  </a:cubicBezTo>
                  <a:cubicBezTo>
                    <a:pt x="2402" y="3551"/>
                    <a:pt x="2652" y="3369"/>
                    <a:pt x="2948" y="3164"/>
                  </a:cubicBezTo>
                  <a:cubicBezTo>
                    <a:pt x="3334" y="2869"/>
                    <a:pt x="3744" y="2596"/>
                    <a:pt x="3926" y="2459"/>
                  </a:cubicBezTo>
                  <a:cubicBezTo>
                    <a:pt x="3880" y="2437"/>
                    <a:pt x="3857" y="2414"/>
                    <a:pt x="3835" y="2391"/>
                  </a:cubicBezTo>
                  <a:cubicBezTo>
                    <a:pt x="3721" y="2323"/>
                    <a:pt x="3607" y="2255"/>
                    <a:pt x="3471" y="2164"/>
                  </a:cubicBezTo>
                  <a:cubicBezTo>
                    <a:pt x="3425" y="2141"/>
                    <a:pt x="3357" y="2096"/>
                    <a:pt x="3312" y="2050"/>
                  </a:cubicBezTo>
                  <a:lnTo>
                    <a:pt x="3221" y="2005"/>
                  </a:lnTo>
                  <a:lnTo>
                    <a:pt x="3175" y="1982"/>
                  </a:lnTo>
                  <a:lnTo>
                    <a:pt x="3198" y="1982"/>
                  </a:lnTo>
                  <a:cubicBezTo>
                    <a:pt x="3061" y="1914"/>
                    <a:pt x="2357" y="1413"/>
                    <a:pt x="2197" y="1322"/>
                  </a:cubicBezTo>
                  <a:lnTo>
                    <a:pt x="2197" y="1322"/>
                  </a:lnTo>
                  <a:lnTo>
                    <a:pt x="2220" y="1345"/>
                  </a:lnTo>
                  <a:cubicBezTo>
                    <a:pt x="2084" y="1277"/>
                    <a:pt x="2106" y="1254"/>
                    <a:pt x="2015" y="1186"/>
                  </a:cubicBezTo>
                  <a:cubicBezTo>
                    <a:pt x="2015" y="1189"/>
                    <a:pt x="2013" y="1191"/>
                    <a:pt x="2009" y="1191"/>
                  </a:cubicBezTo>
                  <a:cubicBezTo>
                    <a:pt x="1985" y="1191"/>
                    <a:pt x="1895" y="1137"/>
                    <a:pt x="1856" y="1118"/>
                  </a:cubicBezTo>
                  <a:cubicBezTo>
                    <a:pt x="1811" y="1072"/>
                    <a:pt x="1652" y="1004"/>
                    <a:pt x="1538" y="936"/>
                  </a:cubicBezTo>
                  <a:lnTo>
                    <a:pt x="1561" y="936"/>
                  </a:lnTo>
                  <a:cubicBezTo>
                    <a:pt x="1447" y="890"/>
                    <a:pt x="1288" y="777"/>
                    <a:pt x="1242" y="731"/>
                  </a:cubicBezTo>
                  <a:cubicBezTo>
                    <a:pt x="1083" y="617"/>
                    <a:pt x="878" y="458"/>
                    <a:pt x="674" y="345"/>
                  </a:cubicBezTo>
                  <a:lnTo>
                    <a:pt x="583" y="231"/>
                  </a:lnTo>
                  <a:lnTo>
                    <a:pt x="560" y="231"/>
                  </a:lnTo>
                  <a:lnTo>
                    <a:pt x="105" y="3"/>
                  </a:lnTo>
                  <a:cubicBezTo>
                    <a:pt x="101" y="2"/>
                    <a:pt x="96"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7"/>
            <p:cNvSpPr/>
            <p:nvPr/>
          </p:nvSpPr>
          <p:spPr>
            <a:xfrm rot="1103114">
              <a:off x="8299012" y="1087222"/>
              <a:ext cx="405118" cy="436955"/>
            </a:xfrm>
            <a:custGeom>
              <a:avLst/>
              <a:gdLst/>
              <a:ahLst/>
              <a:cxnLst/>
              <a:rect l="l" t="t" r="r" b="b"/>
              <a:pathLst>
                <a:path w="8233" h="8880" extrusionOk="0">
                  <a:moveTo>
                    <a:pt x="6649" y="516"/>
                  </a:moveTo>
                  <a:cubicBezTo>
                    <a:pt x="6644" y="518"/>
                    <a:pt x="6639" y="522"/>
                    <a:pt x="6633" y="526"/>
                  </a:cubicBezTo>
                  <a:lnTo>
                    <a:pt x="6633" y="526"/>
                  </a:lnTo>
                  <a:cubicBezTo>
                    <a:pt x="6638" y="522"/>
                    <a:pt x="6643" y="519"/>
                    <a:pt x="6648" y="517"/>
                  </a:cubicBezTo>
                  <a:lnTo>
                    <a:pt x="6648" y="517"/>
                  </a:lnTo>
                  <a:cubicBezTo>
                    <a:pt x="6648" y="517"/>
                    <a:pt x="6649" y="516"/>
                    <a:pt x="6649" y="516"/>
                  </a:cubicBezTo>
                  <a:close/>
                  <a:moveTo>
                    <a:pt x="3795" y="7707"/>
                  </a:moveTo>
                  <a:cubicBezTo>
                    <a:pt x="3804" y="7710"/>
                    <a:pt x="3820" y="7714"/>
                    <a:pt x="3844" y="7720"/>
                  </a:cubicBezTo>
                  <a:cubicBezTo>
                    <a:pt x="3828" y="7716"/>
                    <a:pt x="3811" y="7711"/>
                    <a:pt x="3795" y="7707"/>
                  </a:cubicBezTo>
                  <a:close/>
                  <a:moveTo>
                    <a:pt x="7277" y="0"/>
                  </a:moveTo>
                  <a:cubicBezTo>
                    <a:pt x="7150" y="0"/>
                    <a:pt x="6817" y="348"/>
                    <a:pt x="6649" y="516"/>
                  </a:cubicBezTo>
                  <a:lnTo>
                    <a:pt x="6649" y="516"/>
                  </a:lnTo>
                  <a:cubicBezTo>
                    <a:pt x="6655" y="513"/>
                    <a:pt x="6659" y="512"/>
                    <a:pt x="6663" y="512"/>
                  </a:cubicBezTo>
                  <a:cubicBezTo>
                    <a:pt x="6660" y="512"/>
                    <a:pt x="6655" y="514"/>
                    <a:pt x="6648" y="517"/>
                  </a:cubicBezTo>
                  <a:lnTo>
                    <a:pt x="6648" y="517"/>
                  </a:lnTo>
                  <a:cubicBezTo>
                    <a:pt x="6595" y="569"/>
                    <a:pt x="6559" y="603"/>
                    <a:pt x="6551" y="603"/>
                  </a:cubicBezTo>
                  <a:cubicBezTo>
                    <a:pt x="6550" y="603"/>
                    <a:pt x="6550" y="603"/>
                    <a:pt x="6550" y="603"/>
                  </a:cubicBezTo>
                  <a:cubicBezTo>
                    <a:pt x="6579" y="573"/>
                    <a:pt x="6609" y="543"/>
                    <a:pt x="6633" y="526"/>
                  </a:cubicBezTo>
                  <a:lnTo>
                    <a:pt x="6633" y="526"/>
                  </a:lnTo>
                  <a:cubicBezTo>
                    <a:pt x="6589" y="553"/>
                    <a:pt x="6516" y="614"/>
                    <a:pt x="6481" y="648"/>
                  </a:cubicBezTo>
                  <a:lnTo>
                    <a:pt x="6504" y="694"/>
                  </a:lnTo>
                  <a:cubicBezTo>
                    <a:pt x="6368" y="807"/>
                    <a:pt x="6459" y="694"/>
                    <a:pt x="6322" y="830"/>
                  </a:cubicBezTo>
                  <a:cubicBezTo>
                    <a:pt x="6299" y="807"/>
                    <a:pt x="6413" y="694"/>
                    <a:pt x="6527" y="603"/>
                  </a:cubicBezTo>
                  <a:lnTo>
                    <a:pt x="6527" y="603"/>
                  </a:lnTo>
                  <a:cubicBezTo>
                    <a:pt x="6436" y="671"/>
                    <a:pt x="6322" y="762"/>
                    <a:pt x="6299" y="807"/>
                  </a:cubicBezTo>
                  <a:cubicBezTo>
                    <a:pt x="6271" y="828"/>
                    <a:pt x="6260" y="834"/>
                    <a:pt x="6256" y="834"/>
                  </a:cubicBezTo>
                  <a:cubicBezTo>
                    <a:pt x="6250" y="834"/>
                    <a:pt x="6253" y="826"/>
                    <a:pt x="6244" y="826"/>
                  </a:cubicBezTo>
                  <a:cubicBezTo>
                    <a:pt x="6237" y="826"/>
                    <a:pt x="6221" y="831"/>
                    <a:pt x="6186" y="853"/>
                  </a:cubicBezTo>
                  <a:cubicBezTo>
                    <a:pt x="6118" y="944"/>
                    <a:pt x="6027" y="1057"/>
                    <a:pt x="5936" y="1126"/>
                  </a:cubicBezTo>
                  <a:lnTo>
                    <a:pt x="5936" y="1103"/>
                  </a:lnTo>
                  <a:cubicBezTo>
                    <a:pt x="5708" y="1285"/>
                    <a:pt x="5640" y="1421"/>
                    <a:pt x="5435" y="1580"/>
                  </a:cubicBezTo>
                  <a:lnTo>
                    <a:pt x="5458" y="1558"/>
                  </a:lnTo>
                  <a:lnTo>
                    <a:pt x="5458" y="1558"/>
                  </a:lnTo>
                  <a:cubicBezTo>
                    <a:pt x="5367" y="1603"/>
                    <a:pt x="5253" y="1740"/>
                    <a:pt x="5140" y="1853"/>
                  </a:cubicBezTo>
                  <a:cubicBezTo>
                    <a:pt x="5151" y="1842"/>
                    <a:pt x="5168" y="1831"/>
                    <a:pt x="5174" y="1831"/>
                  </a:cubicBezTo>
                  <a:cubicBezTo>
                    <a:pt x="5180" y="1831"/>
                    <a:pt x="5174" y="1842"/>
                    <a:pt x="5140" y="1876"/>
                  </a:cubicBezTo>
                  <a:cubicBezTo>
                    <a:pt x="4981" y="1990"/>
                    <a:pt x="4912" y="2103"/>
                    <a:pt x="4799" y="2172"/>
                  </a:cubicBezTo>
                  <a:lnTo>
                    <a:pt x="4708" y="2285"/>
                  </a:lnTo>
                  <a:cubicBezTo>
                    <a:pt x="4230" y="2717"/>
                    <a:pt x="2343" y="4514"/>
                    <a:pt x="1865" y="4969"/>
                  </a:cubicBezTo>
                  <a:lnTo>
                    <a:pt x="1888" y="4946"/>
                  </a:lnTo>
                  <a:lnTo>
                    <a:pt x="1888" y="4946"/>
                  </a:lnTo>
                  <a:cubicBezTo>
                    <a:pt x="1410" y="5378"/>
                    <a:pt x="728" y="6015"/>
                    <a:pt x="0" y="6697"/>
                  </a:cubicBezTo>
                  <a:cubicBezTo>
                    <a:pt x="728" y="6902"/>
                    <a:pt x="1501" y="7106"/>
                    <a:pt x="2206" y="7288"/>
                  </a:cubicBezTo>
                  <a:cubicBezTo>
                    <a:pt x="2638" y="7402"/>
                    <a:pt x="3002" y="7493"/>
                    <a:pt x="3321" y="7561"/>
                  </a:cubicBezTo>
                  <a:cubicBezTo>
                    <a:pt x="3443" y="7622"/>
                    <a:pt x="3640" y="7665"/>
                    <a:pt x="3795" y="7707"/>
                  </a:cubicBezTo>
                  <a:lnTo>
                    <a:pt x="3795" y="7707"/>
                  </a:lnTo>
                  <a:cubicBezTo>
                    <a:pt x="3767" y="7697"/>
                    <a:pt x="3793" y="7697"/>
                    <a:pt x="3844" y="7697"/>
                  </a:cubicBezTo>
                  <a:cubicBezTo>
                    <a:pt x="4094" y="7766"/>
                    <a:pt x="4105" y="7766"/>
                    <a:pt x="4116" y="7766"/>
                  </a:cubicBezTo>
                  <a:cubicBezTo>
                    <a:pt x="4128" y="7766"/>
                    <a:pt x="4139" y="7766"/>
                    <a:pt x="4389" y="7834"/>
                  </a:cubicBezTo>
                  <a:cubicBezTo>
                    <a:pt x="4662" y="7879"/>
                    <a:pt x="5299" y="8061"/>
                    <a:pt x="5958" y="8243"/>
                  </a:cubicBezTo>
                  <a:cubicBezTo>
                    <a:pt x="6868" y="8493"/>
                    <a:pt x="7800" y="8766"/>
                    <a:pt x="8232" y="8880"/>
                  </a:cubicBezTo>
                  <a:cubicBezTo>
                    <a:pt x="8232" y="8789"/>
                    <a:pt x="8210" y="8743"/>
                    <a:pt x="8210" y="8698"/>
                  </a:cubicBezTo>
                  <a:cubicBezTo>
                    <a:pt x="8164" y="8425"/>
                    <a:pt x="8141" y="8129"/>
                    <a:pt x="8119" y="7857"/>
                  </a:cubicBezTo>
                  <a:cubicBezTo>
                    <a:pt x="8096" y="7720"/>
                    <a:pt x="8096" y="7584"/>
                    <a:pt x="8073" y="7447"/>
                  </a:cubicBezTo>
                  <a:cubicBezTo>
                    <a:pt x="8073" y="7379"/>
                    <a:pt x="8073" y="7334"/>
                    <a:pt x="8073" y="7288"/>
                  </a:cubicBezTo>
                  <a:cubicBezTo>
                    <a:pt x="8050" y="7243"/>
                    <a:pt x="8050" y="7220"/>
                    <a:pt x="8050" y="7174"/>
                  </a:cubicBezTo>
                  <a:lnTo>
                    <a:pt x="8050" y="7197"/>
                  </a:lnTo>
                  <a:cubicBezTo>
                    <a:pt x="8028" y="6902"/>
                    <a:pt x="7914" y="5219"/>
                    <a:pt x="7869" y="4878"/>
                  </a:cubicBezTo>
                  <a:lnTo>
                    <a:pt x="7869" y="4923"/>
                  </a:lnTo>
                  <a:cubicBezTo>
                    <a:pt x="7800" y="4628"/>
                    <a:pt x="7846" y="4673"/>
                    <a:pt x="7846" y="4423"/>
                  </a:cubicBezTo>
                  <a:lnTo>
                    <a:pt x="7846" y="4423"/>
                  </a:lnTo>
                  <a:cubicBezTo>
                    <a:pt x="7842" y="4426"/>
                    <a:pt x="7839" y="4428"/>
                    <a:pt x="7835" y="4428"/>
                  </a:cubicBezTo>
                  <a:cubicBezTo>
                    <a:pt x="7794" y="4428"/>
                    <a:pt x="7755" y="4189"/>
                    <a:pt x="7755" y="4105"/>
                  </a:cubicBezTo>
                  <a:cubicBezTo>
                    <a:pt x="7732" y="3968"/>
                    <a:pt x="7664" y="3627"/>
                    <a:pt x="7641" y="3377"/>
                  </a:cubicBezTo>
                  <a:lnTo>
                    <a:pt x="7641" y="3377"/>
                  </a:lnTo>
                  <a:lnTo>
                    <a:pt x="7664" y="3400"/>
                  </a:lnTo>
                  <a:cubicBezTo>
                    <a:pt x="7618" y="3195"/>
                    <a:pt x="7596" y="2808"/>
                    <a:pt x="7596" y="2649"/>
                  </a:cubicBezTo>
                  <a:cubicBezTo>
                    <a:pt x="7573" y="2331"/>
                    <a:pt x="7550" y="1808"/>
                    <a:pt x="7482" y="1353"/>
                  </a:cubicBezTo>
                  <a:lnTo>
                    <a:pt x="7527" y="1057"/>
                  </a:lnTo>
                  <a:lnTo>
                    <a:pt x="7527" y="1012"/>
                  </a:lnTo>
                  <a:lnTo>
                    <a:pt x="7323" y="34"/>
                  </a:lnTo>
                  <a:cubicBezTo>
                    <a:pt x="7315" y="11"/>
                    <a:pt x="7299" y="0"/>
                    <a:pt x="7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7"/>
            <p:cNvSpPr/>
            <p:nvPr/>
          </p:nvSpPr>
          <p:spPr>
            <a:xfrm rot="1103114">
              <a:off x="9262427" y="810614"/>
              <a:ext cx="481290" cy="392079"/>
            </a:xfrm>
            <a:custGeom>
              <a:avLst/>
              <a:gdLst/>
              <a:ahLst/>
              <a:cxnLst/>
              <a:rect l="l" t="t" r="r" b="b"/>
              <a:pathLst>
                <a:path w="9781" h="7968" extrusionOk="0">
                  <a:moveTo>
                    <a:pt x="8778" y="99"/>
                  </a:moveTo>
                  <a:lnTo>
                    <a:pt x="8778" y="99"/>
                  </a:lnTo>
                  <a:cubicBezTo>
                    <a:pt x="8766" y="102"/>
                    <a:pt x="8754" y="104"/>
                    <a:pt x="8742" y="106"/>
                  </a:cubicBezTo>
                  <a:lnTo>
                    <a:pt x="8742" y="106"/>
                  </a:lnTo>
                  <a:cubicBezTo>
                    <a:pt x="8754" y="104"/>
                    <a:pt x="8766" y="102"/>
                    <a:pt x="8778" y="99"/>
                  </a:cubicBezTo>
                  <a:close/>
                  <a:moveTo>
                    <a:pt x="9617" y="0"/>
                  </a:moveTo>
                  <a:cubicBezTo>
                    <a:pt x="9430" y="0"/>
                    <a:pt x="9105" y="68"/>
                    <a:pt x="8927" y="103"/>
                  </a:cubicBezTo>
                  <a:lnTo>
                    <a:pt x="8927" y="103"/>
                  </a:lnTo>
                  <a:cubicBezTo>
                    <a:pt x="8900" y="107"/>
                    <a:pt x="8862" y="113"/>
                    <a:pt x="8825" y="121"/>
                  </a:cubicBezTo>
                  <a:lnTo>
                    <a:pt x="8825" y="121"/>
                  </a:lnTo>
                  <a:cubicBezTo>
                    <a:pt x="8826" y="121"/>
                    <a:pt x="8828" y="121"/>
                    <a:pt x="8830" y="121"/>
                  </a:cubicBezTo>
                  <a:lnTo>
                    <a:pt x="8830" y="121"/>
                  </a:lnTo>
                  <a:cubicBezTo>
                    <a:pt x="8826" y="122"/>
                    <a:pt x="8823" y="122"/>
                    <a:pt x="8820" y="122"/>
                  </a:cubicBezTo>
                  <a:lnTo>
                    <a:pt x="8820" y="122"/>
                  </a:lnTo>
                  <a:cubicBezTo>
                    <a:pt x="8822" y="122"/>
                    <a:pt x="8823" y="122"/>
                    <a:pt x="8825" y="121"/>
                  </a:cubicBezTo>
                  <a:lnTo>
                    <a:pt x="8825" y="121"/>
                  </a:lnTo>
                  <a:cubicBezTo>
                    <a:pt x="8817" y="122"/>
                    <a:pt x="8809" y="122"/>
                    <a:pt x="8801" y="122"/>
                  </a:cubicBezTo>
                  <a:cubicBezTo>
                    <a:pt x="8801" y="123"/>
                    <a:pt x="8802" y="124"/>
                    <a:pt x="8806" y="124"/>
                  </a:cubicBezTo>
                  <a:cubicBezTo>
                    <a:pt x="8809" y="124"/>
                    <a:pt x="8814" y="123"/>
                    <a:pt x="8820" y="122"/>
                  </a:cubicBezTo>
                  <a:lnTo>
                    <a:pt x="8820" y="122"/>
                  </a:lnTo>
                  <a:cubicBezTo>
                    <a:pt x="8788" y="129"/>
                    <a:pt x="8756" y="137"/>
                    <a:pt x="8733" y="145"/>
                  </a:cubicBezTo>
                  <a:lnTo>
                    <a:pt x="8733" y="168"/>
                  </a:lnTo>
                  <a:cubicBezTo>
                    <a:pt x="8665" y="185"/>
                    <a:pt x="8642" y="189"/>
                    <a:pt x="8629" y="189"/>
                  </a:cubicBezTo>
                  <a:cubicBezTo>
                    <a:pt x="8616" y="189"/>
                    <a:pt x="8616" y="184"/>
                    <a:pt x="8587" y="184"/>
                  </a:cubicBezTo>
                  <a:cubicBezTo>
                    <a:pt x="8571" y="184"/>
                    <a:pt x="8546" y="185"/>
                    <a:pt x="8505" y="190"/>
                  </a:cubicBezTo>
                  <a:cubicBezTo>
                    <a:pt x="8505" y="170"/>
                    <a:pt x="8618" y="130"/>
                    <a:pt x="8742" y="106"/>
                  </a:cubicBezTo>
                  <a:lnTo>
                    <a:pt x="8742" y="106"/>
                  </a:lnTo>
                  <a:cubicBezTo>
                    <a:pt x="8640" y="123"/>
                    <a:pt x="8543" y="127"/>
                    <a:pt x="8482" y="168"/>
                  </a:cubicBezTo>
                  <a:cubicBezTo>
                    <a:pt x="8391" y="168"/>
                    <a:pt x="8461" y="139"/>
                    <a:pt x="8422" y="139"/>
                  </a:cubicBezTo>
                  <a:cubicBezTo>
                    <a:pt x="8412" y="139"/>
                    <a:pt x="8396" y="140"/>
                    <a:pt x="8369" y="145"/>
                  </a:cubicBezTo>
                  <a:cubicBezTo>
                    <a:pt x="8255" y="168"/>
                    <a:pt x="8141" y="213"/>
                    <a:pt x="8028" y="213"/>
                  </a:cubicBezTo>
                  <a:cubicBezTo>
                    <a:pt x="7732" y="236"/>
                    <a:pt x="7596" y="327"/>
                    <a:pt x="7345" y="350"/>
                  </a:cubicBezTo>
                  <a:lnTo>
                    <a:pt x="7368" y="327"/>
                  </a:lnTo>
                  <a:cubicBezTo>
                    <a:pt x="7277" y="327"/>
                    <a:pt x="7095" y="372"/>
                    <a:pt x="6936" y="395"/>
                  </a:cubicBezTo>
                  <a:cubicBezTo>
                    <a:pt x="6982" y="395"/>
                    <a:pt x="7027" y="395"/>
                    <a:pt x="6936" y="418"/>
                  </a:cubicBezTo>
                  <a:cubicBezTo>
                    <a:pt x="6754" y="441"/>
                    <a:pt x="6618" y="463"/>
                    <a:pt x="6481" y="486"/>
                  </a:cubicBezTo>
                  <a:lnTo>
                    <a:pt x="6368" y="532"/>
                  </a:lnTo>
                  <a:cubicBezTo>
                    <a:pt x="5708" y="623"/>
                    <a:pt x="3161" y="1100"/>
                    <a:pt x="2502" y="1214"/>
                  </a:cubicBezTo>
                  <a:lnTo>
                    <a:pt x="2525" y="1191"/>
                  </a:lnTo>
                  <a:lnTo>
                    <a:pt x="2525" y="1191"/>
                  </a:lnTo>
                  <a:cubicBezTo>
                    <a:pt x="1888" y="1305"/>
                    <a:pt x="978" y="1464"/>
                    <a:pt x="0" y="1646"/>
                  </a:cubicBezTo>
                  <a:cubicBezTo>
                    <a:pt x="501" y="2214"/>
                    <a:pt x="1024" y="2806"/>
                    <a:pt x="1524" y="3351"/>
                  </a:cubicBezTo>
                  <a:cubicBezTo>
                    <a:pt x="1820" y="3670"/>
                    <a:pt x="2070" y="3943"/>
                    <a:pt x="2297" y="4170"/>
                  </a:cubicBezTo>
                  <a:cubicBezTo>
                    <a:pt x="2388" y="4306"/>
                    <a:pt x="2525" y="4466"/>
                    <a:pt x="2638" y="4602"/>
                  </a:cubicBezTo>
                  <a:cubicBezTo>
                    <a:pt x="2615" y="4568"/>
                    <a:pt x="2610" y="4551"/>
                    <a:pt x="2615" y="4551"/>
                  </a:cubicBezTo>
                  <a:cubicBezTo>
                    <a:pt x="2621" y="4551"/>
                    <a:pt x="2638" y="4568"/>
                    <a:pt x="2661" y="4602"/>
                  </a:cubicBezTo>
                  <a:cubicBezTo>
                    <a:pt x="3002" y="4966"/>
                    <a:pt x="2706" y="4602"/>
                    <a:pt x="3048" y="4989"/>
                  </a:cubicBezTo>
                  <a:cubicBezTo>
                    <a:pt x="3252" y="5193"/>
                    <a:pt x="3684" y="5671"/>
                    <a:pt x="4139" y="6194"/>
                  </a:cubicBezTo>
                  <a:cubicBezTo>
                    <a:pt x="4753" y="6899"/>
                    <a:pt x="5390" y="7626"/>
                    <a:pt x="5685" y="7968"/>
                  </a:cubicBezTo>
                  <a:cubicBezTo>
                    <a:pt x="5731" y="7899"/>
                    <a:pt x="5754" y="7854"/>
                    <a:pt x="5776" y="7808"/>
                  </a:cubicBezTo>
                  <a:cubicBezTo>
                    <a:pt x="5890" y="7558"/>
                    <a:pt x="6026" y="7308"/>
                    <a:pt x="6163" y="7058"/>
                  </a:cubicBezTo>
                  <a:cubicBezTo>
                    <a:pt x="6208" y="6921"/>
                    <a:pt x="6277" y="6808"/>
                    <a:pt x="6345" y="6694"/>
                  </a:cubicBezTo>
                  <a:cubicBezTo>
                    <a:pt x="6368" y="6626"/>
                    <a:pt x="6390" y="6580"/>
                    <a:pt x="6413" y="6535"/>
                  </a:cubicBezTo>
                  <a:lnTo>
                    <a:pt x="6459" y="6444"/>
                  </a:lnTo>
                  <a:lnTo>
                    <a:pt x="6459" y="6467"/>
                  </a:lnTo>
                  <a:cubicBezTo>
                    <a:pt x="6590" y="6204"/>
                    <a:pt x="7351" y="4849"/>
                    <a:pt x="7551" y="4462"/>
                  </a:cubicBezTo>
                  <a:lnTo>
                    <a:pt x="7551" y="4462"/>
                  </a:lnTo>
                  <a:cubicBezTo>
                    <a:pt x="7551" y="4463"/>
                    <a:pt x="7550" y="4464"/>
                    <a:pt x="7550" y="4466"/>
                  </a:cubicBezTo>
                  <a:lnTo>
                    <a:pt x="7573" y="4420"/>
                  </a:lnTo>
                  <a:lnTo>
                    <a:pt x="7573" y="4420"/>
                  </a:lnTo>
                  <a:cubicBezTo>
                    <a:pt x="7567" y="4433"/>
                    <a:pt x="7559" y="4447"/>
                    <a:pt x="7551" y="4462"/>
                  </a:cubicBezTo>
                  <a:lnTo>
                    <a:pt x="7551" y="4462"/>
                  </a:lnTo>
                  <a:cubicBezTo>
                    <a:pt x="7664" y="4170"/>
                    <a:pt x="7687" y="4237"/>
                    <a:pt x="7800" y="4033"/>
                  </a:cubicBezTo>
                  <a:cubicBezTo>
                    <a:pt x="7755" y="4033"/>
                    <a:pt x="7846" y="3806"/>
                    <a:pt x="7891" y="3715"/>
                  </a:cubicBezTo>
                  <a:lnTo>
                    <a:pt x="7914" y="3715"/>
                  </a:lnTo>
                  <a:cubicBezTo>
                    <a:pt x="7959" y="3579"/>
                    <a:pt x="8096" y="3260"/>
                    <a:pt x="8209" y="3056"/>
                  </a:cubicBezTo>
                  <a:lnTo>
                    <a:pt x="8232" y="3078"/>
                  </a:lnTo>
                  <a:cubicBezTo>
                    <a:pt x="8300" y="2874"/>
                    <a:pt x="8482" y="2533"/>
                    <a:pt x="8551" y="2419"/>
                  </a:cubicBezTo>
                  <a:cubicBezTo>
                    <a:pt x="8733" y="2123"/>
                    <a:pt x="9005" y="1669"/>
                    <a:pt x="9187" y="1259"/>
                  </a:cubicBezTo>
                  <a:lnTo>
                    <a:pt x="9392" y="1032"/>
                  </a:lnTo>
                  <a:lnTo>
                    <a:pt x="9392" y="1009"/>
                  </a:lnTo>
                  <a:lnTo>
                    <a:pt x="9756" y="77"/>
                  </a:lnTo>
                  <a:cubicBezTo>
                    <a:pt x="9781" y="20"/>
                    <a:pt x="9719" y="0"/>
                    <a:pt x="9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7"/>
            <p:cNvSpPr/>
            <p:nvPr/>
          </p:nvSpPr>
          <p:spPr>
            <a:xfrm rot="1103114">
              <a:off x="9324587" y="25150"/>
              <a:ext cx="408464" cy="434987"/>
            </a:xfrm>
            <a:custGeom>
              <a:avLst/>
              <a:gdLst/>
              <a:ahLst/>
              <a:cxnLst/>
              <a:rect l="l" t="t" r="r" b="b"/>
              <a:pathLst>
                <a:path w="8301" h="8840" extrusionOk="0">
                  <a:moveTo>
                    <a:pt x="4952" y="1913"/>
                  </a:moveTo>
                  <a:cubicBezTo>
                    <a:pt x="4946" y="1917"/>
                    <a:pt x="4940" y="1922"/>
                    <a:pt x="4935" y="1927"/>
                  </a:cubicBezTo>
                  <a:cubicBezTo>
                    <a:pt x="4941" y="1922"/>
                    <a:pt x="4946" y="1918"/>
                    <a:pt x="4952" y="1913"/>
                  </a:cubicBezTo>
                  <a:close/>
                  <a:moveTo>
                    <a:pt x="3847" y="7857"/>
                  </a:moveTo>
                  <a:lnTo>
                    <a:pt x="3847" y="7857"/>
                  </a:lnTo>
                  <a:cubicBezTo>
                    <a:pt x="3853" y="7859"/>
                    <a:pt x="3859" y="7860"/>
                    <a:pt x="3866" y="7862"/>
                  </a:cubicBezTo>
                  <a:cubicBezTo>
                    <a:pt x="3860" y="7860"/>
                    <a:pt x="3854" y="7859"/>
                    <a:pt x="3847" y="7857"/>
                  </a:cubicBezTo>
                  <a:close/>
                  <a:moveTo>
                    <a:pt x="6986" y="1"/>
                  </a:moveTo>
                  <a:cubicBezTo>
                    <a:pt x="6850" y="1"/>
                    <a:pt x="6439" y="481"/>
                    <a:pt x="6313" y="603"/>
                  </a:cubicBezTo>
                  <a:lnTo>
                    <a:pt x="6313" y="603"/>
                  </a:lnTo>
                  <a:cubicBezTo>
                    <a:pt x="6308" y="608"/>
                    <a:pt x="6302" y="612"/>
                    <a:pt x="6297" y="617"/>
                  </a:cubicBezTo>
                  <a:lnTo>
                    <a:pt x="6297" y="617"/>
                  </a:lnTo>
                  <a:cubicBezTo>
                    <a:pt x="6299" y="615"/>
                    <a:pt x="6302" y="613"/>
                    <a:pt x="6304" y="612"/>
                  </a:cubicBezTo>
                  <a:lnTo>
                    <a:pt x="6304" y="612"/>
                  </a:lnTo>
                  <a:cubicBezTo>
                    <a:pt x="6294" y="621"/>
                    <a:pt x="6287" y="627"/>
                    <a:pt x="6282" y="630"/>
                  </a:cubicBezTo>
                  <a:lnTo>
                    <a:pt x="6282" y="630"/>
                  </a:lnTo>
                  <a:cubicBezTo>
                    <a:pt x="6287" y="625"/>
                    <a:pt x="6292" y="621"/>
                    <a:pt x="6297" y="617"/>
                  </a:cubicBezTo>
                  <a:lnTo>
                    <a:pt x="6297" y="617"/>
                  </a:lnTo>
                  <a:cubicBezTo>
                    <a:pt x="6291" y="621"/>
                    <a:pt x="6284" y="626"/>
                    <a:pt x="6276" y="631"/>
                  </a:cubicBezTo>
                  <a:cubicBezTo>
                    <a:pt x="6277" y="631"/>
                    <a:pt x="6277" y="631"/>
                    <a:pt x="6278" y="631"/>
                  </a:cubicBezTo>
                  <a:cubicBezTo>
                    <a:pt x="6279" y="631"/>
                    <a:pt x="6280" y="631"/>
                    <a:pt x="6282" y="630"/>
                  </a:cubicBezTo>
                  <a:lnTo>
                    <a:pt x="6282" y="630"/>
                  </a:lnTo>
                  <a:cubicBezTo>
                    <a:pt x="6262" y="647"/>
                    <a:pt x="6244" y="664"/>
                    <a:pt x="6231" y="676"/>
                  </a:cubicBezTo>
                  <a:lnTo>
                    <a:pt x="6254" y="722"/>
                  </a:lnTo>
                  <a:cubicBezTo>
                    <a:pt x="6197" y="790"/>
                    <a:pt x="6186" y="790"/>
                    <a:pt x="6174" y="790"/>
                  </a:cubicBezTo>
                  <a:cubicBezTo>
                    <a:pt x="6163" y="790"/>
                    <a:pt x="6151" y="790"/>
                    <a:pt x="6095" y="858"/>
                  </a:cubicBezTo>
                  <a:cubicBezTo>
                    <a:pt x="6072" y="835"/>
                    <a:pt x="6163" y="722"/>
                    <a:pt x="6254" y="631"/>
                  </a:cubicBezTo>
                  <a:lnTo>
                    <a:pt x="6254" y="631"/>
                  </a:lnTo>
                  <a:cubicBezTo>
                    <a:pt x="6163" y="722"/>
                    <a:pt x="6072" y="790"/>
                    <a:pt x="6049" y="835"/>
                  </a:cubicBezTo>
                  <a:cubicBezTo>
                    <a:pt x="6019" y="866"/>
                    <a:pt x="6009" y="873"/>
                    <a:pt x="6004" y="873"/>
                  </a:cubicBezTo>
                  <a:cubicBezTo>
                    <a:pt x="6000" y="873"/>
                    <a:pt x="6002" y="866"/>
                    <a:pt x="5995" y="866"/>
                  </a:cubicBezTo>
                  <a:cubicBezTo>
                    <a:pt x="5988" y="866"/>
                    <a:pt x="5973" y="873"/>
                    <a:pt x="5935" y="904"/>
                  </a:cubicBezTo>
                  <a:cubicBezTo>
                    <a:pt x="5867" y="995"/>
                    <a:pt x="5799" y="1086"/>
                    <a:pt x="5708" y="1177"/>
                  </a:cubicBezTo>
                  <a:lnTo>
                    <a:pt x="5708" y="1154"/>
                  </a:lnTo>
                  <a:cubicBezTo>
                    <a:pt x="5481" y="1336"/>
                    <a:pt x="5435" y="1495"/>
                    <a:pt x="5230" y="1654"/>
                  </a:cubicBezTo>
                  <a:lnTo>
                    <a:pt x="5230" y="1631"/>
                  </a:lnTo>
                  <a:cubicBezTo>
                    <a:pt x="5166" y="1675"/>
                    <a:pt x="5060" y="1820"/>
                    <a:pt x="4952" y="1913"/>
                  </a:cubicBezTo>
                  <a:lnTo>
                    <a:pt x="4952" y="1913"/>
                  </a:lnTo>
                  <a:cubicBezTo>
                    <a:pt x="4959" y="1908"/>
                    <a:pt x="4966" y="1904"/>
                    <a:pt x="4969" y="1904"/>
                  </a:cubicBezTo>
                  <a:cubicBezTo>
                    <a:pt x="4975" y="1904"/>
                    <a:pt x="4969" y="1916"/>
                    <a:pt x="4935" y="1950"/>
                  </a:cubicBezTo>
                  <a:cubicBezTo>
                    <a:pt x="4798" y="2086"/>
                    <a:pt x="4707" y="2177"/>
                    <a:pt x="4594" y="2268"/>
                  </a:cubicBezTo>
                  <a:lnTo>
                    <a:pt x="4526" y="2382"/>
                  </a:lnTo>
                  <a:cubicBezTo>
                    <a:pt x="4071" y="2837"/>
                    <a:pt x="2252" y="4701"/>
                    <a:pt x="1797" y="5179"/>
                  </a:cubicBezTo>
                  <a:lnTo>
                    <a:pt x="1811" y="5164"/>
                  </a:lnTo>
                  <a:lnTo>
                    <a:pt x="1811" y="5164"/>
                  </a:lnTo>
                  <a:cubicBezTo>
                    <a:pt x="1357" y="5619"/>
                    <a:pt x="701" y="6275"/>
                    <a:pt x="0" y="6998"/>
                  </a:cubicBezTo>
                  <a:cubicBezTo>
                    <a:pt x="751" y="7157"/>
                    <a:pt x="1524" y="7339"/>
                    <a:pt x="2229" y="7498"/>
                  </a:cubicBezTo>
                  <a:cubicBezTo>
                    <a:pt x="2661" y="7566"/>
                    <a:pt x="3047" y="7657"/>
                    <a:pt x="3343" y="7726"/>
                  </a:cubicBezTo>
                  <a:cubicBezTo>
                    <a:pt x="3474" y="7769"/>
                    <a:pt x="3689" y="7813"/>
                    <a:pt x="3847" y="7857"/>
                  </a:cubicBezTo>
                  <a:lnTo>
                    <a:pt x="3847" y="7857"/>
                  </a:lnTo>
                  <a:cubicBezTo>
                    <a:pt x="3803" y="7843"/>
                    <a:pt x="3809" y="7830"/>
                    <a:pt x="3838" y="7830"/>
                  </a:cubicBezTo>
                  <a:cubicBezTo>
                    <a:pt x="3851" y="7830"/>
                    <a:pt x="3869" y="7833"/>
                    <a:pt x="3889" y="7839"/>
                  </a:cubicBezTo>
                  <a:cubicBezTo>
                    <a:pt x="4093" y="7886"/>
                    <a:pt x="4138" y="7894"/>
                    <a:pt x="4154" y="7894"/>
                  </a:cubicBezTo>
                  <a:cubicBezTo>
                    <a:pt x="4163" y="7894"/>
                    <a:pt x="4163" y="7891"/>
                    <a:pt x="4177" y="7891"/>
                  </a:cubicBezTo>
                  <a:cubicBezTo>
                    <a:pt x="4199" y="7891"/>
                    <a:pt x="4256" y="7898"/>
                    <a:pt x="4435" y="7930"/>
                  </a:cubicBezTo>
                  <a:cubicBezTo>
                    <a:pt x="4707" y="7976"/>
                    <a:pt x="5344" y="8135"/>
                    <a:pt x="6004" y="8294"/>
                  </a:cubicBezTo>
                  <a:cubicBezTo>
                    <a:pt x="6936" y="8499"/>
                    <a:pt x="7868" y="8726"/>
                    <a:pt x="8300" y="8840"/>
                  </a:cubicBezTo>
                  <a:cubicBezTo>
                    <a:pt x="8300" y="8749"/>
                    <a:pt x="8300" y="8681"/>
                    <a:pt x="8278" y="8635"/>
                  </a:cubicBezTo>
                  <a:cubicBezTo>
                    <a:pt x="8232" y="8362"/>
                    <a:pt x="8187" y="8090"/>
                    <a:pt x="8164" y="7817"/>
                  </a:cubicBezTo>
                  <a:cubicBezTo>
                    <a:pt x="8141" y="7680"/>
                    <a:pt x="8118" y="7544"/>
                    <a:pt x="8096" y="7407"/>
                  </a:cubicBezTo>
                  <a:cubicBezTo>
                    <a:pt x="8096" y="7339"/>
                    <a:pt x="8096" y="7294"/>
                    <a:pt x="8073" y="7248"/>
                  </a:cubicBezTo>
                  <a:cubicBezTo>
                    <a:pt x="8073" y="7203"/>
                    <a:pt x="8073" y="7180"/>
                    <a:pt x="8050" y="7134"/>
                  </a:cubicBezTo>
                  <a:lnTo>
                    <a:pt x="8050" y="7134"/>
                  </a:lnTo>
                  <a:lnTo>
                    <a:pt x="8073" y="7157"/>
                  </a:lnTo>
                  <a:cubicBezTo>
                    <a:pt x="8027" y="6862"/>
                    <a:pt x="7846" y="5179"/>
                    <a:pt x="7777" y="4838"/>
                  </a:cubicBezTo>
                  <a:lnTo>
                    <a:pt x="7777" y="4883"/>
                  </a:lnTo>
                  <a:cubicBezTo>
                    <a:pt x="7709" y="4588"/>
                    <a:pt x="7755" y="4633"/>
                    <a:pt x="7732" y="4406"/>
                  </a:cubicBezTo>
                  <a:lnTo>
                    <a:pt x="7732" y="4406"/>
                  </a:lnTo>
                  <a:cubicBezTo>
                    <a:pt x="7731" y="4407"/>
                    <a:pt x="7730" y="4407"/>
                    <a:pt x="7729" y="4407"/>
                  </a:cubicBezTo>
                  <a:cubicBezTo>
                    <a:pt x="7703" y="4407"/>
                    <a:pt x="7641" y="4174"/>
                    <a:pt x="7641" y="4087"/>
                  </a:cubicBezTo>
                  <a:cubicBezTo>
                    <a:pt x="7618" y="3928"/>
                    <a:pt x="7550" y="3610"/>
                    <a:pt x="7504" y="3360"/>
                  </a:cubicBezTo>
                  <a:lnTo>
                    <a:pt x="7527" y="3360"/>
                  </a:lnTo>
                  <a:cubicBezTo>
                    <a:pt x="7482" y="3178"/>
                    <a:pt x="7436" y="2791"/>
                    <a:pt x="7413" y="2632"/>
                  </a:cubicBezTo>
                  <a:cubicBezTo>
                    <a:pt x="7391" y="2314"/>
                    <a:pt x="7345" y="1791"/>
                    <a:pt x="7254" y="1336"/>
                  </a:cubicBezTo>
                  <a:lnTo>
                    <a:pt x="7300" y="1040"/>
                  </a:lnTo>
                  <a:lnTo>
                    <a:pt x="7277" y="995"/>
                  </a:lnTo>
                  <a:lnTo>
                    <a:pt x="7027" y="40"/>
                  </a:lnTo>
                  <a:cubicBezTo>
                    <a:pt x="7021" y="12"/>
                    <a:pt x="700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7"/>
            <p:cNvSpPr/>
            <p:nvPr/>
          </p:nvSpPr>
          <p:spPr>
            <a:xfrm rot="1103114">
              <a:off x="8071578" y="488467"/>
              <a:ext cx="417420" cy="422488"/>
            </a:xfrm>
            <a:custGeom>
              <a:avLst/>
              <a:gdLst/>
              <a:ahLst/>
              <a:cxnLst/>
              <a:rect l="l" t="t" r="r" b="b"/>
              <a:pathLst>
                <a:path w="8483" h="8586" extrusionOk="0">
                  <a:moveTo>
                    <a:pt x="5531" y="600"/>
                  </a:moveTo>
                  <a:lnTo>
                    <a:pt x="5531" y="600"/>
                  </a:lnTo>
                  <a:cubicBezTo>
                    <a:pt x="5480" y="671"/>
                    <a:pt x="5444" y="718"/>
                    <a:pt x="5436" y="718"/>
                  </a:cubicBezTo>
                  <a:cubicBezTo>
                    <a:pt x="5436" y="718"/>
                    <a:pt x="5435" y="718"/>
                    <a:pt x="5435" y="718"/>
                  </a:cubicBezTo>
                  <a:cubicBezTo>
                    <a:pt x="5470" y="665"/>
                    <a:pt x="5506" y="626"/>
                    <a:pt x="5531" y="600"/>
                  </a:cubicBezTo>
                  <a:close/>
                  <a:moveTo>
                    <a:pt x="6072" y="0"/>
                  </a:moveTo>
                  <a:cubicBezTo>
                    <a:pt x="5956" y="0"/>
                    <a:pt x="5692" y="375"/>
                    <a:pt x="5542" y="583"/>
                  </a:cubicBezTo>
                  <a:lnTo>
                    <a:pt x="5542" y="583"/>
                  </a:lnTo>
                  <a:cubicBezTo>
                    <a:pt x="5512" y="599"/>
                    <a:pt x="5432" y="700"/>
                    <a:pt x="5390" y="763"/>
                  </a:cubicBezTo>
                  <a:lnTo>
                    <a:pt x="5412" y="786"/>
                  </a:lnTo>
                  <a:cubicBezTo>
                    <a:pt x="5321" y="945"/>
                    <a:pt x="5367" y="809"/>
                    <a:pt x="5276" y="945"/>
                  </a:cubicBezTo>
                  <a:cubicBezTo>
                    <a:pt x="5253" y="945"/>
                    <a:pt x="5344" y="809"/>
                    <a:pt x="5412" y="718"/>
                  </a:cubicBezTo>
                  <a:lnTo>
                    <a:pt x="5412" y="718"/>
                  </a:lnTo>
                  <a:cubicBezTo>
                    <a:pt x="5344" y="809"/>
                    <a:pt x="5253" y="900"/>
                    <a:pt x="5230" y="945"/>
                  </a:cubicBezTo>
                  <a:cubicBezTo>
                    <a:pt x="5208" y="976"/>
                    <a:pt x="5200" y="983"/>
                    <a:pt x="5197" y="983"/>
                  </a:cubicBezTo>
                  <a:cubicBezTo>
                    <a:pt x="5193" y="983"/>
                    <a:pt x="5194" y="976"/>
                    <a:pt x="5188" y="976"/>
                  </a:cubicBezTo>
                  <a:cubicBezTo>
                    <a:pt x="5182" y="976"/>
                    <a:pt x="5170" y="983"/>
                    <a:pt x="5139" y="1014"/>
                  </a:cubicBezTo>
                  <a:cubicBezTo>
                    <a:pt x="5071" y="1105"/>
                    <a:pt x="5003" y="1218"/>
                    <a:pt x="4935" y="1309"/>
                  </a:cubicBezTo>
                  <a:cubicBezTo>
                    <a:pt x="4730" y="1514"/>
                    <a:pt x="4707" y="1673"/>
                    <a:pt x="4525" y="1855"/>
                  </a:cubicBezTo>
                  <a:lnTo>
                    <a:pt x="4525" y="1832"/>
                  </a:lnTo>
                  <a:cubicBezTo>
                    <a:pt x="4457" y="1900"/>
                    <a:pt x="4366" y="2060"/>
                    <a:pt x="4253" y="2173"/>
                  </a:cubicBezTo>
                  <a:cubicBezTo>
                    <a:pt x="4275" y="2151"/>
                    <a:pt x="4292" y="2134"/>
                    <a:pt x="4298" y="2134"/>
                  </a:cubicBezTo>
                  <a:cubicBezTo>
                    <a:pt x="4304" y="2134"/>
                    <a:pt x="4298" y="2151"/>
                    <a:pt x="4275" y="2196"/>
                  </a:cubicBezTo>
                  <a:cubicBezTo>
                    <a:pt x="4139" y="2333"/>
                    <a:pt x="4071" y="2446"/>
                    <a:pt x="3980" y="2537"/>
                  </a:cubicBezTo>
                  <a:lnTo>
                    <a:pt x="3911" y="2674"/>
                  </a:lnTo>
                  <a:cubicBezTo>
                    <a:pt x="3502" y="3174"/>
                    <a:pt x="1956" y="5243"/>
                    <a:pt x="1546" y="5766"/>
                  </a:cubicBezTo>
                  <a:lnTo>
                    <a:pt x="1569" y="5766"/>
                  </a:lnTo>
                  <a:cubicBezTo>
                    <a:pt x="1183" y="6267"/>
                    <a:pt x="614" y="7017"/>
                    <a:pt x="0" y="7813"/>
                  </a:cubicBezTo>
                  <a:cubicBezTo>
                    <a:pt x="751" y="7881"/>
                    <a:pt x="1546" y="7949"/>
                    <a:pt x="2274" y="8018"/>
                  </a:cubicBezTo>
                  <a:cubicBezTo>
                    <a:pt x="2706" y="8063"/>
                    <a:pt x="3093" y="8086"/>
                    <a:pt x="3411" y="8108"/>
                  </a:cubicBezTo>
                  <a:cubicBezTo>
                    <a:pt x="3570" y="8154"/>
                    <a:pt x="3775" y="8154"/>
                    <a:pt x="3957" y="8177"/>
                  </a:cubicBezTo>
                  <a:cubicBezTo>
                    <a:pt x="3866" y="8154"/>
                    <a:pt x="3889" y="8154"/>
                    <a:pt x="3957" y="8154"/>
                  </a:cubicBezTo>
                  <a:cubicBezTo>
                    <a:pt x="4150" y="8171"/>
                    <a:pt x="4207" y="8175"/>
                    <a:pt x="4227" y="8175"/>
                  </a:cubicBezTo>
                  <a:cubicBezTo>
                    <a:pt x="4248" y="8175"/>
                    <a:pt x="4226" y="8170"/>
                    <a:pt x="4290" y="8170"/>
                  </a:cubicBezTo>
                  <a:cubicBezTo>
                    <a:pt x="4326" y="8170"/>
                    <a:pt x="4389" y="8172"/>
                    <a:pt x="4503" y="8177"/>
                  </a:cubicBezTo>
                  <a:cubicBezTo>
                    <a:pt x="4798" y="8199"/>
                    <a:pt x="5458" y="8268"/>
                    <a:pt x="6117" y="8336"/>
                  </a:cubicBezTo>
                  <a:cubicBezTo>
                    <a:pt x="7072" y="8450"/>
                    <a:pt x="8027" y="8541"/>
                    <a:pt x="8482" y="8586"/>
                  </a:cubicBezTo>
                  <a:cubicBezTo>
                    <a:pt x="8459" y="8495"/>
                    <a:pt x="8437" y="8450"/>
                    <a:pt x="8437" y="8404"/>
                  </a:cubicBezTo>
                  <a:cubicBezTo>
                    <a:pt x="8346" y="8131"/>
                    <a:pt x="8277" y="7881"/>
                    <a:pt x="8187" y="7608"/>
                  </a:cubicBezTo>
                  <a:cubicBezTo>
                    <a:pt x="8164" y="7472"/>
                    <a:pt x="8118" y="7335"/>
                    <a:pt x="8096" y="7199"/>
                  </a:cubicBezTo>
                  <a:cubicBezTo>
                    <a:pt x="8073" y="7153"/>
                    <a:pt x="8050" y="7085"/>
                    <a:pt x="8050" y="7040"/>
                  </a:cubicBezTo>
                  <a:cubicBezTo>
                    <a:pt x="8027" y="7017"/>
                    <a:pt x="8027" y="6971"/>
                    <a:pt x="8005" y="6949"/>
                  </a:cubicBezTo>
                  <a:lnTo>
                    <a:pt x="8005" y="6949"/>
                  </a:lnTo>
                  <a:lnTo>
                    <a:pt x="8027" y="6971"/>
                  </a:lnTo>
                  <a:cubicBezTo>
                    <a:pt x="7936" y="6676"/>
                    <a:pt x="7550" y="5039"/>
                    <a:pt x="7459" y="4697"/>
                  </a:cubicBezTo>
                  <a:lnTo>
                    <a:pt x="7459" y="4743"/>
                  </a:lnTo>
                  <a:cubicBezTo>
                    <a:pt x="7368" y="4470"/>
                    <a:pt x="7413" y="4493"/>
                    <a:pt x="7368" y="4265"/>
                  </a:cubicBezTo>
                  <a:cubicBezTo>
                    <a:pt x="7364" y="4269"/>
                    <a:pt x="7360" y="4271"/>
                    <a:pt x="7356" y="4271"/>
                  </a:cubicBezTo>
                  <a:cubicBezTo>
                    <a:pt x="7308" y="4271"/>
                    <a:pt x="7230" y="4053"/>
                    <a:pt x="7209" y="3970"/>
                  </a:cubicBezTo>
                  <a:lnTo>
                    <a:pt x="7231" y="3970"/>
                  </a:lnTo>
                  <a:cubicBezTo>
                    <a:pt x="7186" y="3811"/>
                    <a:pt x="7050" y="3492"/>
                    <a:pt x="6981" y="3265"/>
                  </a:cubicBezTo>
                  <a:lnTo>
                    <a:pt x="7004" y="3265"/>
                  </a:lnTo>
                  <a:cubicBezTo>
                    <a:pt x="6936" y="3083"/>
                    <a:pt x="6845" y="2696"/>
                    <a:pt x="6822" y="2560"/>
                  </a:cubicBezTo>
                  <a:cubicBezTo>
                    <a:pt x="6731" y="2242"/>
                    <a:pt x="6640" y="1719"/>
                    <a:pt x="6504" y="1287"/>
                  </a:cubicBezTo>
                  <a:lnTo>
                    <a:pt x="6481" y="991"/>
                  </a:lnTo>
                  <a:lnTo>
                    <a:pt x="6481" y="945"/>
                  </a:lnTo>
                  <a:lnTo>
                    <a:pt x="6117" y="36"/>
                  </a:lnTo>
                  <a:cubicBezTo>
                    <a:pt x="6107" y="11"/>
                    <a:pt x="6092" y="0"/>
                    <a:pt x="6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7"/>
            <p:cNvSpPr/>
            <p:nvPr/>
          </p:nvSpPr>
          <p:spPr>
            <a:xfrm rot="1103114">
              <a:off x="7744773" y="-52652"/>
              <a:ext cx="489409" cy="358372"/>
            </a:xfrm>
            <a:custGeom>
              <a:avLst/>
              <a:gdLst/>
              <a:ahLst/>
              <a:cxnLst/>
              <a:rect l="l" t="t" r="r" b="b"/>
              <a:pathLst>
                <a:path w="9946" h="7283" extrusionOk="0">
                  <a:moveTo>
                    <a:pt x="2864" y="7274"/>
                  </a:moveTo>
                  <a:lnTo>
                    <a:pt x="2864" y="7274"/>
                  </a:lnTo>
                  <a:cubicBezTo>
                    <a:pt x="2874" y="7276"/>
                    <a:pt x="2885" y="7278"/>
                    <a:pt x="2897" y="7278"/>
                  </a:cubicBezTo>
                  <a:cubicBezTo>
                    <a:pt x="2886" y="7276"/>
                    <a:pt x="2875" y="7275"/>
                    <a:pt x="2864" y="7274"/>
                  </a:cubicBezTo>
                  <a:close/>
                  <a:moveTo>
                    <a:pt x="5375" y="1"/>
                  </a:moveTo>
                  <a:cubicBezTo>
                    <a:pt x="5330" y="69"/>
                    <a:pt x="5284" y="115"/>
                    <a:pt x="5262" y="160"/>
                  </a:cubicBezTo>
                  <a:cubicBezTo>
                    <a:pt x="5102" y="387"/>
                    <a:pt x="4943" y="615"/>
                    <a:pt x="4761" y="842"/>
                  </a:cubicBezTo>
                  <a:cubicBezTo>
                    <a:pt x="4670" y="933"/>
                    <a:pt x="4602" y="1047"/>
                    <a:pt x="4511" y="1161"/>
                  </a:cubicBezTo>
                  <a:cubicBezTo>
                    <a:pt x="4488" y="1206"/>
                    <a:pt x="4443" y="1252"/>
                    <a:pt x="4420" y="1297"/>
                  </a:cubicBezTo>
                  <a:lnTo>
                    <a:pt x="4352" y="1388"/>
                  </a:lnTo>
                  <a:lnTo>
                    <a:pt x="4375" y="1343"/>
                  </a:lnTo>
                  <a:lnTo>
                    <a:pt x="4375" y="1343"/>
                  </a:lnTo>
                  <a:cubicBezTo>
                    <a:pt x="4193" y="1593"/>
                    <a:pt x="3147" y="2912"/>
                    <a:pt x="2942" y="3207"/>
                  </a:cubicBezTo>
                  <a:lnTo>
                    <a:pt x="2965" y="3162"/>
                  </a:lnTo>
                  <a:lnTo>
                    <a:pt x="2965" y="3162"/>
                  </a:lnTo>
                  <a:cubicBezTo>
                    <a:pt x="2806" y="3412"/>
                    <a:pt x="2783" y="3366"/>
                    <a:pt x="2646" y="3548"/>
                  </a:cubicBezTo>
                  <a:cubicBezTo>
                    <a:pt x="2692" y="3548"/>
                    <a:pt x="2555" y="3753"/>
                    <a:pt x="2487" y="3844"/>
                  </a:cubicBezTo>
                  <a:lnTo>
                    <a:pt x="2487" y="3821"/>
                  </a:lnTo>
                  <a:cubicBezTo>
                    <a:pt x="2396" y="3958"/>
                    <a:pt x="2214" y="4253"/>
                    <a:pt x="2078" y="4435"/>
                  </a:cubicBezTo>
                  <a:lnTo>
                    <a:pt x="2055" y="4412"/>
                  </a:lnTo>
                  <a:cubicBezTo>
                    <a:pt x="1964" y="4594"/>
                    <a:pt x="1714" y="4890"/>
                    <a:pt x="1623" y="5004"/>
                  </a:cubicBezTo>
                  <a:cubicBezTo>
                    <a:pt x="1418" y="5277"/>
                    <a:pt x="1077" y="5663"/>
                    <a:pt x="804" y="6050"/>
                  </a:cubicBezTo>
                  <a:lnTo>
                    <a:pt x="577" y="6232"/>
                  </a:lnTo>
                  <a:lnTo>
                    <a:pt x="577" y="6277"/>
                  </a:lnTo>
                  <a:lnTo>
                    <a:pt x="54" y="7118"/>
                  </a:lnTo>
                  <a:cubicBezTo>
                    <a:pt x="1" y="7214"/>
                    <a:pt x="206" y="7235"/>
                    <a:pt x="440" y="7235"/>
                  </a:cubicBezTo>
                  <a:cubicBezTo>
                    <a:pt x="596" y="7235"/>
                    <a:pt x="764" y="7226"/>
                    <a:pt x="876" y="7223"/>
                  </a:cubicBezTo>
                  <a:lnTo>
                    <a:pt x="876" y="7223"/>
                  </a:lnTo>
                  <a:cubicBezTo>
                    <a:pt x="875" y="7223"/>
                    <a:pt x="874" y="7222"/>
                    <a:pt x="873" y="7222"/>
                  </a:cubicBezTo>
                  <a:lnTo>
                    <a:pt x="873" y="7222"/>
                  </a:lnTo>
                  <a:cubicBezTo>
                    <a:pt x="874" y="7222"/>
                    <a:pt x="876" y="7223"/>
                    <a:pt x="878" y="7223"/>
                  </a:cubicBezTo>
                  <a:lnTo>
                    <a:pt x="878" y="7223"/>
                  </a:lnTo>
                  <a:cubicBezTo>
                    <a:pt x="898" y="7222"/>
                    <a:pt x="917" y="7222"/>
                    <a:pt x="933" y="7222"/>
                  </a:cubicBezTo>
                  <a:cubicBezTo>
                    <a:pt x="980" y="7222"/>
                    <a:pt x="1008" y="7225"/>
                    <a:pt x="1009" y="7232"/>
                  </a:cubicBezTo>
                  <a:lnTo>
                    <a:pt x="1009" y="7232"/>
                  </a:lnTo>
                  <a:cubicBezTo>
                    <a:pt x="962" y="7231"/>
                    <a:pt x="909" y="7229"/>
                    <a:pt x="878" y="7223"/>
                  </a:cubicBezTo>
                  <a:lnTo>
                    <a:pt x="878" y="7223"/>
                  </a:lnTo>
                  <a:cubicBezTo>
                    <a:pt x="878" y="7223"/>
                    <a:pt x="877" y="7223"/>
                    <a:pt x="876" y="7223"/>
                  </a:cubicBezTo>
                  <a:lnTo>
                    <a:pt x="876" y="7223"/>
                  </a:lnTo>
                  <a:cubicBezTo>
                    <a:pt x="908" y="7232"/>
                    <a:pt x="959" y="7232"/>
                    <a:pt x="1009" y="7232"/>
                  </a:cubicBezTo>
                  <a:cubicBezTo>
                    <a:pt x="1009" y="7232"/>
                    <a:pt x="1009" y="7232"/>
                    <a:pt x="1009" y="7232"/>
                  </a:cubicBezTo>
                  <a:lnTo>
                    <a:pt x="1009" y="7232"/>
                  </a:lnTo>
                  <a:cubicBezTo>
                    <a:pt x="1035" y="7232"/>
                    <a:pt x="1059" y="7232"/>
                    <a:pt x="1077" y="7232"/>
                  </a:cubicBezTo>
                  <a:lnTo>
                    <a:pt x="1100" y="7209"/>
                  </a:lnTo>
                  <a:cubicBezTo>
                    <a:pt x="1153" y="7202"/>
                    <a:pt x="1176" y="7199"/>
                    <a:pt x="1189" y="7199"/>
                  </a:cubicBezTo>
                  <a:cubicBezTo>
                    <a:pt x="1214" y="7199"/>
                    <a:pt x="1199" y="7209"/>
                    <a:pt x="1305" y="7209"/>
                  </a:cubicBezTo>
                  <a:cubicBezTo>
                    <a:pt x="1305" y="7232"/>
                    <a:pt x="1168" y="7255"/>
                    <a:pt x="1009" y="7255"/>
                  </a:cubicBezTo>
                  <a:cubicBezTo>
                    <a:pt x="1077" y="7255"/>
                    <a:pt x="1140" y="7261"/>
                    <a:pt x="1194" y="7261"/>
                  </a:cubicBezTo>
                  <a:cubicBezTo>
                    <a:pt x="1248" y="7261"/>
                    <a:pt x="1293" y="7255"/>
                    <a:pt x="1328" y="7232"/>
                  </a:cubicBezTo>
                  <a:lnTo>
                    <a:pt x="1328" y="7232"/>
                  </a:lnTo>
                  <a:cubicBezTo>
                    <a:pt x="1441" y="7255"/>
                    <a:pt x="1305" y="7278"/>
                    <a:pt x="1441" y="7278"/>
                  </a:cubicBezTo>
                  <a:cubicBezTo>
                    <a:pt x="1555" y="7278"/>
                    <a:pt x="1691" y="7255"/>
                    <a:pt x="1805" y="7255"/>
                  </a:cubicBezTo>
                  <a:lnTo>
                    <a:pt x="1805" y="7278"/>
                  </a:lnTo>
                  <a:cubicBezTo>
                    <a:pt x="1845" y="7281"/>
                    <a:pt x="1882" y="7282"/>
                    <a:pt x="1917" y="7282"/>
                  </a:cubicBezTo>
                  <a:cubicBezTo>
                    <a:pt x="2086" y="7282"/>
                    <a:pt x="2206" y="7250"/>
                    <a:pt x="2375" y="7250"/>
                  </a:cubicBezTo>
                  <a:cubicBezTo>
                    <a:pt x="2410" y="7250"/>
                    <a:pt x="2447" y="7252"/>
                    <a:pt x="2487" y="7255"/>
                  </a:cubicBezTo>
                  <a:lnTo>
                    <a:pt x="2464" y="7255"/>
                  </a:lnTo>
                  <a:cubicBezTo>
                    <a:pt x="2510" y="7266"/>
                    <a:pt x="2573" y="7266"/>
                    <a:pt x="2646" y="7266"/>
                  </a:cubicBezTo>
                  <a:cubicBezTo>
                    <a:pt x="2712" y="7266"/>
                    <a:pt x="2786" y="7266"/>
                    <a:pt x="2864" y="7274"/>
                  </a:cubicBezTo>
                  <a:lnTo>
                    <a:pt x="2864" y="7274"/>
                  </a:lnTo>
                  <a:cubicBezTo>
                    <a:pt x="2837" y="7268"/>
                    <a:pt x="2828" y="7255"/>
                    <a:pt x="2897" y="7255"/>
                  </a:cubicBezTo>
                  <a:lnTo>
                    <a:pt x="3351" y="7255"/>
                  </a:lnTo>
                  <a:lnTo>
                    <a:pt x="3488" y="7232"/>
                  </a:lnTo>
                  <a:cubicBezTo>
                    <a:pt x="3614" y="7236"/>
                    <a:pt x="3810" y="7238"/>
                    <a:pt x="4050" y="7238"/>
                  </a:cubicBezTo>
                  <a:cubicBezTo>
                    <a:pt x="5067" y="7238"/>
                    <a:pt x="6866" y="7205"/>
                    <a:pt x="7399" y="7187"/>
                  </a:cubicBezTo>
                  <a:lnTo>
                    <a:pt x="7399" y="7187"/>
                  </a:lnTo>
                  <a:lnTo>
                    <a:pt x="7376" y="7209"/>
                  </a:lnTo>
                  <a:cubicBezTo>
                    <a:pt x="8013" y="7187"/>
                    <a:pt x="8945" y="7187"/>
                    <a:pt x="9946" y="7187"/>
                  </a:cubicBezTo>
                  <a:cubicBezTo>
                    <a:pt x="9537" y="6550"/>
                    <a:pt x="9127" y="5868"/>
                    <a:pt x="8718" y="5254"/>
                  </a:cubicBezTo>
                  <a:cubicBezTo>
                    <a:pt x="8491" y="4890"/>
                    <a:pt x="8263" y="4572"/>
                    <a:pt x="8104" y="4299"/>
                  </a:cubicBezTo>
                  <a:cubicBezTo>
                    <a:pt x="8036" y="4162"/>
                    <a:pt x="7922" y="3980"/>
                    <a:pt x="7831" y="3821"/>
                  </a:cubicBezTo>
                  <a:lnTo>
                    <a:pt x="7831" y="3821"/>
                  </a:lnTo>
                  <a:cubicBezTo>
                    <a:pt x="7854" y="3867"/>
                    <a:pt x="7854" y="3884"/>
                    <a:pt x="7845" y="3884"/>
                  </a:cubicBezTo>
                  <a:cubicBezTo>
                    <a:pt x="7837" y="3884"/>
                    <a:pt x="7820" y="3867"/>
                    <a:pt x="7808" y="3844"/>
                  </a:cubicBezTo>
                  <a:cubicBezTo>
                    <a:pt x="7536" y="3412"/>
                    <a:pt x="7763" y="3821"/>
                    <a:pt x="7490" y="3389"/>
                  </a:cubicBezTo>
                  <a:cubicBezTo>
                    <a:pt x="7331" y="3162"/>
                    <a:pt x="6967" y="2593"/>
                    <a:pt x="6626" y="2025"/>
                  </a:cubicBezTo>
                  <a:cubicBezTo>
                    <a:pt x="6126" y="1206"/>
                    <a:pt x="5625" y="387"/>
                    <a:pt x="5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8288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55"/>
        <p:cNvGrpSpPr/>
        <p:nvPr/>
      </p:nvGrpSpPr>
      <p:grpSpPr>
        <a:xfrm>
          <a:off x="0" y="0"/>
          <a:ext cx="0" cy="0"/>
          <a:chOff x="0" y="0"/>
          <a:chExt cx="0" cy="0"/>
        </a:xfrm>
      </p:grpSpPr>
      <p:sp>
        <p:nvSpPr>
          <p:cNvPr id="156" name="Google Shape;156;p18"/>
          <p:cNvSpPr txBox="1">
            <a:spLocks noGrp="1"/>
          </p:cNvSpPr>
          <p:nvPr>
            <p:ph type="title" hasCustomPrompt="1"/>
          </p:nvPr>
        </p:nvSpPr>
        <p:spPr>
          <a:xfrm>
            <a:off x="5603291" y="1300427"/>
            <a:ext cx="1067600" cy="4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57" name="Google Shape;157;p18"/>
          <p:cNvSpPr txBox="1">
            <a:spLocks noGrp="1"/>
          </p:cNvSpPr>
          <p:nvPr>
            <p:ph type="subTitle" idx="1"/>
          </p:nvPr>
        </p:nvSpPr>
        <p:spPr>
          <a:xfrm>
            <a:off x="2844533" y="1422660"/>
            <a:ext cx="2506800" cy="78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200"/>
              <a:buNone/>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58" name="Google Shape;158;p18"/>
          <p:cNvSpPr txBox="1">
            <a:spLocks noGrp="1"/>
          </p:cNvSpPr>
          <p:nvPr>
            <p:ph type="subTitle" idx="2"/>
          </p:nvPr>
        </p:nvSpPr>
        <p:spPr>
          <a:xfrm>
            <a:off x="2844533" y="847751"/>
            <a:ext cx="2506800" cy="47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600"/>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Clr>
                <a:schemeClr val="dk2"/>
              </a:buClr>
              <a:buSzPts val="1600"/>
              <a:buNone/>
              <a:defRPr>
                <a:solidFill>
                  <a:schemeClr val="dk2"/>
                </a:solidFill>
              </a:defRPr>
            </a:lvl2pPr>
            <a:lvl3pPr lvl="2" algn="ctr" rtl="0">
              <a:lnSpc>
                <a:spcPct val="100000"/>
              </a:lnSpc>
              <a:spcBef>
                <a:spcPts val="0"/>
              </a:spcBef>
              <a:spcAft>
                <a:spcPts val="0"/>
              </a:spcAft>
              <a:buClr>
                <a:schemeClr val="dk2"/>
              </a:buClr>
              <a:buSzPts val="1600"/>
              <a:buNone/>
              <a:defRPr>
                <a:solidFill>
                  <a:schemeClr val="dk2"/>
                </a:solidFill>
              </a:defRPr>
            </a:lvl3pPr>
            <a:lvl4pPr lvl="3" algn="ctr" rtl="0">
              <a:lnSpc>
                <a:spcPct val="100000"/>
              </a:lnSpc>
              <a:spcBef>
                <a:spcPts val="0"/>
              </a:spcBef>
              <a:spcAft>
                <a:spcPts val="0"/>
              </a:spcAft>
              <a:buClr>
                <a:schemeClr val="dk2"/>
              </a:buClr>
              <a:buSzPts val="1600"/>
              <a:buNone/>
              <a:defRPr>
                <a:solidFill>
                  <a:schemeClr val="dk2"/>
                </a:solidFill>
              </a:defRPr>
            </a:lvl4pPr>
            <a:lvl5pPr lvl="4" algn="ctr" rtl="0">
              <a:lnSpc>
                <a:spcPct val="100000"/>
              </a:lnSpc>
              <a:spcBef>
                <a:spcPts val="0"/>
              </a:spcBef>
              <a:spcAft>
                <a:spcPts val="0"/>
              </a:spcAft>
              <a:buClr>
                <a:schemeClr val="dk2"/>
              </a:buClr>
              <a:buSzPts val="1600"/>
              <a:buNone/>
              <a:defRPr>
                <a:solidFill>
                  <a:schemeClr val="dk2"/>
                </a:solidFill>
              </a:defRPr>
            </a:lvl5pPr>
            <a:lvl6pPr lvl="5" algn="ctr" rtl="0">
              <a:lnSpc>
                <a:spcPct val="100000"/>
              </a:lnSpc>
              <a:spcBef>
                <a:spcPts val="0"/>
              </a:spcBef>
              <a:spcAft>
                <a:spcPts val="0"/>
              </a:spcAft>
              <a:buClr>
                <a:schemeClr val="dk2"/>
              </a:buClr>
              <a:buSzPts val="1600"/>
              <a:buNone/>
              <a:defRPr>
                <a:solidFill>
                  <a:schemeClr val="dk2"/>
                </a:solidFill>
              </a:defRPr>
            </a:lvl6pPr>
            <a:lvl7pPr lvl="6" algn="ctr" rtl="0">
              <a:lnSpc>
                <a:spcPct val="100000"/>
              </a:lnSpc>
              <a:spcBef>
                <a:spcPts val="0"/>
              </a:spcBef>
              <a:spcAft>
                <a:spcPts val="0"/>
              </a:spcAft>
              <a:buClr>
                <a:schemeClr val="dk2"/>
              </a:buClr>
              <a:buSzPts val="1600"/>
              <a:buNone/>
              <a:defRPr>
                <a:solidFill>
                  <a:schemeClr val="dk2"/>
                </a:solidFill>
              </a:defRPr>
            </a:lvl7pPr>
            <a:lvl8pPr lvl="7" algn="ctr" rtl="0">
              <a:lnSpc>
                <a:spcPct val="100000"/>
              </a:lnSpc>
              <a:spcBef>
                <a:spcPts val="0"/>
              </a:spcBef>
              <a:spcAft>
                <a:spcPts val="0"/>
              </a:spcAft>
              <a:buClr>
                <a:schemeClr val="dk2"/>
              </a:buClr>
              <a:buSzPts val="1600"/>
              <a:buNone/>
              <a:defRPr>
                <a:solidFill>
                  <a:schemeClr val="dk2"/>
                </a:solidFill>
              </a:defRPr>
            </a:lvl8pPr>
            <a:lvl9pPr lvl="8" algn="ctr" rtl="0">
              <a:lnSpc>
                <a:spcPct val="100000"/>
              </a:lnSpc>
              <a:spcBef>
                <a:spcPts val="0"/>
              </a:spcBef>
              <a:spcAft>
                <a:spcPts val="0"/>
              </a:spcAft>
              <a:buClr>
                <a:schemeClr val="dk2"/>
              </a:buClr>
              <a:buSzPts val="1600"/>
              <a:buNone/>
              <a:defRPr>
                <a:solidFill>
                  <a:schemeClr val="dk2"/>
                </a:solidFill>
              </a:defRPr>
            </a:lvl9pPr>
          </a:lstStyle>
          <a:p>
            <a:endParaRPr/>
          </a:p>
        </p:txBody>
      </p:sp>
      <p:sp>
        <p:nvSpPr>
          <p:cNvPr id="159" name="Google Shape;159;p18"/>
          <p:cNvSpPr txBox="1">
            <a:spLocks noGrp="1"/>
          </p:cNvSpPr>
          <p:nvPr>
            <p:ph type="title" idx="3" hasCustomPrompt="1"/>
          </p:nvPr>
        </p:nvSpPr>
        <p:spPr>
          <a:xfrm>
            <a:off x="5557813" y="3199452"/>
            <a:ext cx="1067600" cy="4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0" name="Google Shape;160;p18"/>
          <p:cNvSpPr txBox="1">
            <a:spLocks noGrp="1"/>
          </p:cNvSpPr>
          <p:nvPr>
            <p:ph type="subTitle" idx="4"/>
          </p:nvPr>
        </p:nvSpPr>
        <p:spPr>
          <a:xfrm>
            <a:off x="6886268" y="3315771"/>
            <a:ext cx="2461200" cy="78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200"/>
              <a:buNone/>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61" name="Google Shape;161;p18"/>
          <p:cNvSpPr txBox="1">
            <a:spLocks noGrp="1"/>
          </p:cNvSpPr>
          <p:nvPr>
            <p:ph type="subTitle" idx="5"/>
          </p:nvPr>
        </p:nvSpPr>
        <p:spPr>
          <a:xfrm>
            <a:off x="6886249" y="2752543"/>
            <a:ext cx="2461200" cy="47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Clr>
                <a:schemeClr val="dk2"/>
              </a:buClr>
              <a:buSzPts val="1600"/>
              <a:buNone/>
              <a:defRPr>
                <a:solidFill>
                  <a:schemeClr val="dk2"/>
                </a:solidFill>
              </a:defRPr>
            </a:lvl2pPr>
            <a:lvl3pPr lvl="2" algn="ctr" rtl="0">
              <a:lnSpc>
                <a:spcPct val="100000"/>
              </a:lnSpc>
              <a:spcBef>
                <a:spcPts val="0"/>
              </a:spcBef>
              <a:spcAft>
                <a:spcPts val="0"/>
              </a:spcAft>
              <a:buClr>
                <a:schemeClr val="dk2"/>
              </a:buClr>
              <a:buSzPts val="1600"/>
              <a:buNone/>
              <a:defRPr>
                <a:solidFill>
                  <a:schemeClr val="dk2"/>
                </a:solidFill>
              </a:defRPr>
            </a:lvl3pPr>
            <a:lvl4pPr lvl="3" algn="ctr" rtl="0">
              <a:lnSpc>
                <a:spcPct val="100000"/>
              </a:lnSpc>
              <a:spcBef>
                <a:spcPts val="0"/>
              </a:spcBef>
              <a:spcAft>
                <a:spcPts val="0"/>
              </a:spcAft>
              <a:buClr>
                <a:schemeClr val="dk2"/>
              </a:buClr>
              <a:buSzPts val="1600"/>
              <a:buNone/>
              <a:defRPr>
                <a:solidFill>
                  <a:schemeClr val="dk2"/>
                </a:solidFill>
              </a:defRPr>
            </a:lvl4pPr>
            <a:lvl5pPr lvl="4" algn="ctr" rtl="0">
              <a:lnSpc>
                <a:spcPct val="100000"/>
              </a:lnSpc>
              <a:spcBef>
                <a:spcPts val="0"/>
              </a:spcBef>
              <a:spcAft>
                <a:spcPts val="0"/>
              </a:spcAft>
              <a:buClr>
                <a:schemeClr val="dk2"/>
              </a:buClr>
              <a:buSzPts val="1600"/>
              <a:buNone/>
              <a:defRPr>
                <a:solidFill>
                  <a:schemeClr val="dk2"/>
                </a:solidFill>
              </a:defRPr>
            </a:lvl5pPr>
            <a:lvl6pPr lvl="5" algn="ctr" rtl="0">
              <a:lnSpc>
                <a:spcPct val="100000"/>
              </a:lnSpc>
              <a:spcBef>
                <a:spcPts val="0"/>
              </a:spcBef>
              <a:spcAft>
                <a:spcPts val="0"/>
              </a:spcAft>
              <a:buClr>
                <a:schemeClr val="dk2"/>
              </a:buClr>
              <a:buSzPts val="1600"/>
              <a:buNone/>
              <a:defRPr>
                <a:solidFill>
                  <a:schemeClr val="dk2"/>
                </a:solidFill>
              </a:defRPr>
            </a:lvl6pPr>
            <a:lvl7pPr lvl="6" algn="ctr" rtl="0">
              <a:lnSpc>
                <a:spcPct val="100000"/>
              </a:lnSpc>
              <a:spcBef>
                <a:spcPts val="0"/>
              </a:spcBef>
              <a:spcAft>
                <a:spcPts val="0"/>
              </a:spcAft>
              <a:buClr>
                <a:schemeClr val="dk2"/>
              </a:buClr>
              <a:buSzPts val="1600"/>
              <a:buNone/>
              <a:defRPr>
                <a:solidFill>
                  <a:schemeClr val="dk2"/>
                </a:solidFill>
              </a:defRPr>
            </a:lvl7pPr>
            <a:lvl8pPr lvl="7" algn="ctr" rtl="0">
              <a:lnSpc>
                <a:spcPct val="100000"/>
              </a:lnSpc>
              <a:spcBef>
                <a:spcPts val="0"/>
              </a:spcBef>
              <a:spcAft>
                <a:spcPts val="0"/>
              </a:spcAft>
              <a:buClr>
                <a:schemeClr val="dk2"/>
              </a:buClr>
              <a:buSzPts val="1600"/>
              <a:buNone/>
              <a:defRPr>
                <a:solidFill>
                  <a:schemeClr val="dk2"/>
                </a:solidFill>
              </a:defRPr>
            </a:lvl8pPr>
            <a:lvl9pPr lvl="8" algn="ctr" rtl="0">
              <a:lnSpc>
                <a:spcPct val="100000"/>
              </a:lnSpc>
              <a:spcBef>
                <a:spcPts val="0"/>
              </a:spcBef>
              <a:spcAft>
                <a:spcPts val="0"/>
              </a:spcAft>
              <a:buClr>
                <a:schemeClr val="dk2"/>
              </a:buClr>
              <a:buSzPts val="1600"/>
              <a:buNone/>
              <a:defRPr>
                <a:solidFill>
                  <a:schemeClr val="dk2"/>
                </a:solidFill>
              </a:defRPr>
            </a:lvl9pPr>
          </a:lstStyle>
          <a:p>
            <a:endParaRPr/>
          </a:p>
        </p:txBody>
      </p:sp>
      <p:sp>
        <p:nvSpPr>
          <p:cNvPr id="162" name="Google Shape;162;p18"/>
          <p:cNvSpPr txBox="1">
            <a:spLocks noGrp="1"/>
          </p:cNvSpPr>
          <p:nvPr>
            <p:ph type="title" idx="6" hasCustomPrompt="1"/>
          </p:nvPr>
        </p:nvSpPr>
        <p:spPr>
          <a:xfrm>
            <a:off x="5595259" y="5063360"/>
            <a:ext cx="992800" cy="4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3" name="Google Shape;163;p18"/>
          <p:cNvSpPr txBox="1">
            <a:spLocks noGrp="1"/>
          </p:cNvSpPr>
          <p:nvPr>
            <p:ph type="subTitle" idx="7"/>
          </p:nvPr>
        </p:nvSpPr>
        <p:spPr>
          <a:xfrm>
            <a:off x="2844532" y="5220069"/>
            <a:ext cx="2461200" cy="78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1"/>
              </a:buClr>
              <a:buSzPts val="1200"/>
              <a:buNone/>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64" name="Google Shape;164;p18"/>
          <p:cNvSpPr txBox="1">
            <a:spLocks noGrp="1"/>
          </p:cNvSpPr>
          <p:nvPr>
            <p:ph type="subTitle" idx="8"/>
          </p:nvPr>
        </p:nvSpPr>
        <p:spPr>
          <a:xfrm>
            <a:off x="2844551" y="4648521"/>
            <a:ext cx="2461200" cy="47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600"/>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Clr>
                <a:schemeClr val="dk2"/>
              </a:buClr>
              <a:buSzPts val="1600"/>
              <a:buNone/>
              <a:defRPr>
                <a:solidFill>
                  <a:schemeClr val="dk2"/>
                </a:solidFill>
              </a:defRPr>
            </a:lvl2pPr>
            <a:lvl3pPr lvl="2" algn="ctr" rtl="0">
              <a:lnSpc>
                <a:spcPct val="100000"/>
              </a:lnSpc>
              <a:spcBef>
                <a:spcPts val="0"/>
              </a:spcBef>
              <a:spcAft>
                <a:spcPts val="0"/>
              </a:spcAft>
              <a:buClr>
                <a:schemeClr val="dk2"/>
              </a:buClr>
              <a:buSzPts val="1600"/>
              <a:buNone/>
              <a:defRPr>
                <a:solidFill>
                  <a:schemeClr val="dk2"/>
                </a:solidFill>
              </a:defRPr>
            </a:lvl3pPr>
            <a:lvl4pPr lvl="3" algn="ctr" rtl="0">
              <a:lnSpc>
                <a:spcPct val="100000"/>
              </a:lnSpc>
              <a:spcBef>
                <a:spcPts val="0"/>
              </a:spcBef>
              <a:spcAft>
                <a:spcPts val="0"/>
              </a:spcAft>
              <a:buClr>
                <a:schemeClr val="dk2"/>
              </a:buClr>
              <a:buSzPts val="1600"/>
              <a:buNone/>
              <a:defRPr>
                <a:solidFill>
                  <a:schemeClr val="dk2"/>
                </a:solidFill>
              </a:defRPr>
            </a:lvl4pPr>
            <a:lvl5pPr lvl="4" algn="ctr" rtl="0">
              <a:lnSpc>
                <a:spcPct val="100000"/>
              </a:lnSpc>
              <a:spcBef>
                <a:spcPts val="0"/>
              </a:spcBef>
              <a:spcAft>
                <a:spcPts val="0"/>
              </a:spcAft>
              <a:buClr>
                <a:schemeClr val="dk2"/>
              </a:buClr>
              <a:buSzPts val="1600"/>
              <a:buNone/>
              <a:defRPr>
                <a:solidFill>
                  <a:schemeClr val="dk2"/>
                </a:solidFill>
              </a:defRPr>
            </a:lvl5pPr>
            <a:lvl6pPr lvl="5" algn="ctr" rtl="0">
              <a:lnSpc>
                <a:spcPct val="100000"/>
              </a:lnSpc>
              <a:spcBef>
                <a:spcPts val="0"/>
              </a:spcBef>
              <a:spcAft>
                <a:spcPts val="0"/>
              </a:spcAft>
              <a:buClr>
                <a:schemeClr val="dk2"/>
              </a:buClr>
              <a:buSzPts val="1600"/>
              <a:buNone/>
              <a:defRPr>
                <a:solidFill>
                  <a:schemeClr val="dk2"/>
                </a:solidFill>
              </a:defRPr>
            </a:lvl6pPr>
            <a:lvl7pPr lvl="6" algn="ctr" rtl="0">
              <a:lnSpc>
                <a:spcPct val="100000"/>
              </a:lnSpc>
              <a:spcBef>
                <a:spcPts val="0"/>
              </a:spcBef>
              <a:spcAft>
                <a:spcPts val="0"/>
              </a:spcAft>
              <a:buClr>
                <a:schemeClr val="dk2"/>
              </a:buClr>
              <a:buSzPts val="1600"/>
              <a:buNone/>
              <a:defRPr>
                <a:solidFill>
                  <a:schemeClr val="dk2"/>
                </a:solidFill>
              </a:defRPr>
            </a:lvl7pPr>
            <a:lvl8pPr lvl="7" algn="ctr" rtl="0">
              <a:lnSpc>
                <a:spcPct val="100000"/>
              </a:lnSpc>
              <a:spcBef>
                <a:spcPts val="0"/>
              </a:spcBef>
              <a:spcAft>
                <a:spcPts val="0"/>
              </a:spcAft>
              <a:buClr>
                <a:schemeClr val="dk2"/>
              </a:buClr>
              <a:buSzPts val="1600"/>
              <a:buNone/>
              <a:defRPr>
                <a:solidFill>
                  <a:schemeClr val="dk2"/>
                </a:solidFill>
              </a:defRPr>
            </a:lvl8pPr>
            <a:lvl9pPr lvl="8" algn="ctr" rtl="0">
              <a:lnSpc>
                <a:spcPct val="100000"/>
              </a:lnSpc>
              <a:spcBef>
                <a:spcPts val="0"/>
              </a:spcBef>
              <a:spcAft>
                <a:spcPts val="0"/>
              </a:spcAft>
              <a:buClr>
                <a:schemeClr val="dk2"/>
              </a:buClr>
              <a:buSzPts val="1600"/>
              <a:buNone/>
              <a:defRPr>
                <a:solidFill>
                  <a:schemeClr val="dk2"/>
                </a:solidFill>
              </a:defRPr>
            </a:lvl9pPr>
          </a:lstStyle>
          <a:p>
            <a:endParaRPr/>
          </a:p>
        </p:txBody>
      </p:sp>
      <p:sp>
        <p:nvSpPr>
          <p:cNvPr id="165" name="Google Shape;165;p18"/>
          <p:cNvSpPr/>
          <p:nvPr/>
        </p:nvSpPr>
        <p:spPr>
          <a:xfrm rot="5400000" flipH="1">
            <a:off x="259009" y="-293993"/>
            <a:ext cx="2394948" cy="2947972"/>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8"/>
          <p:cNvSpPr/>
          <p:nvPr/>
        </p:nvSpPr>
        <p:spPr>
          <a:xfrm flipH="1">
            <a:off x="7397601" y="4300067"/>
            <a:ext cx="4794385" cy="2557917"/>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279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9" name="Google Shape;169;p19"/>
          <p:cNvSpPr/>
          <p:nvPr/>
        </p:nvSpPr>
        <p:spPr>
          <a:xfrm rot="10800000">
            <a:off x="9710469" y="-17604"/>
            <a:ext cx="2498864" cy="1240072"/>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9"/>
          <p:cNvSpPr/>
          <p:nvPr/>
        </p:nvSpPr>
        <p:spPr>
          <a:xfrm rot="2564530">
            <a:off x="-1477066" y="4870992"/>
            <a:ext cx="3770803" cy="2547584"/>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78895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reserve="1">
  <p:cSld name="Title and body 2">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73" name="Google Shape;173;p20"/>
          <p:cNvSpPr txBox="1">
            <a:spLocks noGrp="1"/>
          </p:cNvSpPr>
          <p:nvPr>
            <p:ph type="body" idx="1"/>
          </p:nvPr>
        </p:nvSpPr>
        <p:spPr>
          <a:xfrm>
            <a:off x="950967" y="1395867"/>
            <a:ext cx="10290000" cy="47488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a:lvl2pPr>
            <a:lvl3pPr marL="1828754" lvl="2" indent="-406390" rtl="0">
              <a:spcBef>
                <a:spcPts val="2133"/>
              </a:spcBef>
              <a:spcAft>
                <a:spcPts val="0"/>
              </a:spcAft>
              <a:buClr>
                <a:srgbClr val="434343"/>
              </a:buClr>
              <a:buSzPts val="1200"/>
              <a:buFont typeface="Roboto Condensed Light"/>
              <a:buAutoNum type="romanLcPeriod"/>
              <a:defRPr/>
            </a:lvl3pPr>
            <a:lvl4pPr marL="2438339" lvl="3" indent="-406390" rtl="0">
              <a:spcBef>
                <a:spcPts val="2133"/>
              </a:spcBef>
              <a:spcAft>
                <a:spcPts val="0"/>
              </a:spcAft>
              <a:buClr>
                <a:srgbClr val="434343"/>
              </a:buClr>
              <a:buSzPts val="1200"/>
              <a:buFont typeface="Roboto Condensed Light"/>
              <a:buAutoNum type="arabicPeriod"/>
              <a:defRPr/>
            </a:lvl4pPr>
            <a:lvl5pPr marL="3047924" lvl="4" indent="-406390" rtl="0">
              <a:spcBef>
                <a:spcPts val="2133"/>
              </a:spcBef>
              <a:spcAft>
                <a:spcPts val="0"/>
              </a:spcAft>
              <a:buClr>
                <a:srgbClr val="434343"/>
              </a:buClr>
              <a:buSzPts val="1200"/>
              <a:buFont typeface="Roboto Condensed Light"/>
              <a:buAutoNum type="alphaLcPeriod"/>
              <a:defRPr/>
            </a:lvl5pPr>
            <a:lvl6pPr marL="3657509" lvl="5" indent="-406390" rtl="0">
              <a:spcBef>
                <a:spcPts val="2133"/>
              </a:spcBef>
              <a:spcAft>
                <a:spcPts val="0"/>
              </a:spcAft>
              <a:buClr>
                <a:srgbClr val="434343"/>
              </a:buClr>
              <a:buSzPts val="1200"/>
              <a:buFont typeface="Roboto Condensed Light"/>
              <a:buAutoNum type="romanLcPeriod"/>
              <a:defRPr/>
            </a:lvl6pPr>
            <a:lvl7pPr marL="4267093" lvl="6" indent="-406390" rtl="0">
              <a:spcBef>
                <a:spcPts val="2133"/>
              </a:spcBef>
              <a:spcAft>
                <a:spcPts val="0"/>
              </a:spcAft>
              <a:buClr>
                <a:srgbClr val="434343"/>
              </a:buClr>
              <a:buSzPts val="1200"/>
              <a:buFont typeface="Roboto Condensed Light"/>
              <a:buAutoNum type="arabicPeriod"/>
              <a:defRPr/>
            </a:lvl7pPr>
            <a:lvl8pPr marL="4876678" lvl="7" indent="-406390" rtl="0">
              <a:spcBef>
                <a:spcPts val="2133"/>
              </a:spcBef>
              <a:spcAft>
                <a:spcPts val="0"/>
              </a:spcAft>
              <a:buClr>
                <a:srgbClr val="434343"/>
              </a:buClr>
              <a:buSzPts val="1200"/>
              <a:buFont typeface="Roboto Condensed Light"/>
              <a:buAutoNum type="alphaLcPeriod"/>
              <a:defRPr/>
            </a:lvl8pPr>
            <a:lvl9pPr marL="5486263" lvl="8" indent="-406390" rtl="0">
              <a:spcBef>
                <a:spcPts val="2133"/>
              </a:spcBef>
              <a:spcAft>
                <a:spcPts val="2133"/>
              </a:spcAft>
              <a:buClr>
                <a:srgbClr val="434343"/>
              </a:buClr>
              <a:buSzPts val="1200"/>
              <a:buFont typeface="Roboto Condensed Light"/>
              <a:buAutoNum type="romanLcPeriod"/>
              <a:defRPr/>
            </a:lvl9pPr>
          </a:lstStyle>
          <a:p>
            <a:endParaRPr/>
          </a:p>
        </p:txBody>
      </p:sp>
      <p:sp>
        <p:nvSpPr>
          <p:cNvPr id="174" name="Google Shape;174;p20"/>
          <p:cNvSpPr/>
          <p:nvPr/>
        </p:nvSpPr>
        <p:spPr>
          <a:xfrm rot="3879806" flipH="1">
            <a:off x="10093156" y="442430"/>
            <a:ext cx="4050077" cy="2667471"/>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20"/>
          <p:cNvSpPr/>
          <p:nvPr/>
        </p:nvSpPr>
        <p:spPr>
          <a:xfrm rot="5400000">
            <a:off x="197895" y="4864332"/>
            <a:ext cx="1866803" cy="2297872"/>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6003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5"/>
        <p:cNvGrpSpPr/>
        <p:nvPr/>
      </p:nvGrpSpPr>
      <p:grpSpPr>
        <a:xfrm>
          <a:off x="0" y="0"/>
          <a:ext cx="0" cy="0"/>
          <a:chOff x="0" y="0"/>
          <a:chExt cx="0" cy="0"/>
        </a:xfrm>
      </p:grpSpPr>
      <p:sp>
        <p:nvSpPr>
          <p:cNvPr id="16" name="Google Shape;16;p3"/>
          <p:cNvSpPr/>
          <p:nvPr/>
        </p:nvSpPr>
        <p:spPr>
          <a:xfrm>
            <a:off x="1" y="4300334"/>
            <a:ext cx="4794385" cy="2557917"/>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3566133" y="3399033"/>
            <a:ext cx="6693600" cy="8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3600"/>
              <a:buNone/>
              <a:defRPr sz="6933">
                <a:solidFill>
                  <a:schemeClr val="dk2"/>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grpSp>
        <p:nvGrpSpPr>
          <p:cNvPr id="18" name="Google Shape;18;p3"/>
          <p:cNvGrpSpPr/>
          <p:nvPr/>
        </p:nvGrpSpPr>
        <p:grpSpPr>
          <a:xfrm>
            <a:off x="7923372" y="-8962"/>
            <a:ext cx="4882233" cy="3814025"/>
            <a:chOff x="5942528" y="-6722"/>
            <a:chExt cx="3661675" cy="2860519"/>
          </a:xfrm>
        </p:grpSpPr>
        <p:sp>
          <p:nvSpPr>
            <p:cNvPr id="19" name="Google Shape;19;p3"/>
            <p:cNvSpPr/>
            <p:nvPr/>
          </p:nvSpPr>
          <p:spPr>
            <a:xfrm rot="10800000" flipH="1">
              <a:off x="5942528" y="-6722"/>
              <a:ext cx="3208228" cy="2750794"/>
            </a:xfrm>
            <a:custGeom>
              <a:avLst/>
              <a:gdLst/>
              <a:ahLst/>
              <a:cxnLst/>
              <a:rect l="l" t="t" r="r" b="b"/>
              <a:pathLst>
                <a:path w="223921" h="191994" extrusionOk="0">
                  <a:moveTo>
                    <a:pt x="206593" y="1"/>
                  </a:moveTo>
                  <a:cubicBezTo>
                    <a:pt x="201272" y="3571"/>
                    <a:pt x="196451" y="7891"/>
                    <a:pt x="192381" y="12849"/>
                  </a:cubicBezTo>
                  <a:cubicBezTo>
                    <a:pt x="182830" y="24537"/>
                    <a:pt x="177532" y="39045"/>
                    <a:pt x="172506" y="53280"/>
                  </a:cubicBezTo>
                  <a:cubicBezTo>
                    <a:pt x="167480" y="67515"/>
                    <a:pt x="162432" y="82069"/>
                    <a:pt x="153223" y="94030"/>
                  </a:cubicBezTo>
                  <a:cubicBezTo>
                    <a:pt x="144477" y="105411"/>
                    <a:pt x="131137" y="114207"/>
                    <a:pt x="116904" y="114207"/>
                  </a:cubicBezTo>
                  <a:cubicBezTo>
                    <a:pt x="116149" y="114207"/>
                    <a:pt x="115392" y="114182"/>
                    <a:pt x="114633" y="114132"/>
                  </a:cubicBezTo>
                  <a:cubicBezTo>
                    <a:pt x="85139" y="112154"/>
                    <a:pt x="65787" y="79590"/>
                    <a:pt x="38204" y="70972"/>
                  </a:cubicBezTo>
                  <a:cubicBezTo>
                    <a:pt x="34732" y="69886"/>
                    <a:pt x="31029" y="69277"/>
                    <a:pt x="27364" y="69277"/>
                  </a:cubicBezTo>
                  <a:cubicBezTo>
                    <a:pt x="21668" y="69277"/>
                    <a:pt x="16063" y="70747"/>
                    <a:pt x="11553" y="74178"/>
                  </a:cubicBezTo>
                  <a:cubicBezTo>
                    <a:pt x="1206" y="82046"/>
                    <a:pt x="1" y="98055"/>
                    <a:pt x="5845" y="109652"/>
                  </a:cubicBezTo>
                  <a:cubicBezTo>
                    <a:pt x="11712" y="121272"/>
                    <a:pt x="22900" y="129209"/>
                    <a:pt x="34338" y="135417"/>
                  </a:cubicBezTo>
                  <a:cubicBezTo>
                    <a:pt x="43093" y="140192"/>
                    <a:pt x="52280" y="144240"/>
                    <a:pt x="61717" y="147492"/>
                  </a:cubicBezTo>
                  <a:cubicBezTo>
                    <a:pt x="73610" y="151607"/>
                    <a:pt x="86504" y="154814"/>
                    <a:pt x="95395" y="163705"/>
                  </a:cubicBezTo>
                  <a:cubicBezTo>
                    <a:pt x="106697" y="174984"/>
                    <a:pt x="104377" y="183784"/>
                    <a:pt x="98192" y="191994"/>
                  </a:cubicBezTo>
                  <a:lnTo>
                    <a:pt x="223921" y="191994"/>
                  </a:lnTo>
                  <a:lnTo>
                    <a:pt x="22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745903" y="2067797"/>
              <a:ext cx="858300" cy="786000"/>
            </a:xfrm>
            <a:prstGeom prst="chord">
              <a:avLst>
                <a:gd name="adj1" fmla="val 5436455"/>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3"/>
          <p:cNvSpPr txBox="1">
            <a:spLocks noGrp="1"/>
          </p:cNvSpPr>
          <p:nvPr>
            <p:ph type="title" idx="2" hasCustomPrompt="1"/>
          </p:nvPr>
        </p:nvSpPr>
        <p:spPr>
          <a:xfrm>
            <a:off x="3333051" y="1859547"/>
            <a:ext cx="1973600" cy="11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 name="Google Shape;22;p3"/>
          <p:cNvSpPr txBox="1">
            <a:spLocks noGrp="1"/>
          </p:cNvSpPr>
          <p:nvPr>
            <p:ph type="subTitle" idx="1"/>
          </p:nvPr>
        </p:nvSpPr>
        <p:spPr>
          <a:xfrm>
            <a:off x="3566133" y="4407400"/>
            <a:ext cx="6693600" cy="4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3942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reserve="1">
  <p:cSld name="Title and body 3">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78" name="Google Shape;178;p21"/>
          <p:cNvSpPr txBox="1">
            <a:spLocks noGrp="1"/>
          </p:cNvSpPr>
          <p:nvPr>
            <p:ph type="body" idx="1"/>
          </p:nvPr>
        </p:nvSpPr>
        <p:spPr>
          <a:xfrm>
            <a:off x="950967" y="1395867"/>
            <a:ext cx="10290000" cy="47488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a:lvl1pPr>
            <a:lvl2pPr marL="1219170" lvl="1" indent="-440256" rtl="0">
              <a:spcBef>
                <a:spcPts val="2133"/>
              </a:spcBef>
              <a:spcAft>
                <a:spcPts val="0"/>
              </a:spcAft>
              <a:buClr>
                <a:srgbClr val="434343"/>
              </a:buClr>
              <a:buSzPts val="1600"/>
              <a:buFont typeface="Roboto Condensed Light"/>
              <a:buAutoNum type="alphaLcPeriod"/>
              <a:defRPr/>
            </a:lvl2pPr>
            <a:lvl3pPr marL="1828754" lvl="2" indent="-440256" rtl="0">
              <a:spcBef>
                <a:spcPts val="2133"/>
              </a:spcBef>
              <a:spcAft>
                <a:spcPts val="0"/>
              </a:spcAft>
              <a:buClr>
                <a:srgbClr val="434343"/>
              </a:buClr>
              <a:buSzPts val="1600"/>
              <a:buFont typeface="Roboto Condensed Light"/>
              <a:buAutoNum type="romanLcPeriod"/>
              <a:defRPr/>
            </a:lvl3pPr>
            <a:lvl4pPr marL="2438339" lvl="3" indent="-440256" rtl="0">
              <a:spcBef>
                <a:spcPts val="2133"/>
              </a:spcBef>
              <a:spcAft>
                <a:spcPts val="0"/>
              </a:spcAft>
              <a:buClr>
                <a:srgbClr val="434343"/>
              </a:buClr>
              <a:buSzPts val="1600"/>
              <a:buFont typeface="Roboto Condensed Light"/>
              <a:buAutoNum type="arabicPeriod"/>
              <a:defRPr/>
            </a:lvl4pPr>
            <a:lvl5pPr marL="3047924" lvl="4" indent="-440256" rtl="0">
              <a:spcBef>
                <a:spcPts val="2133"/>
              </a:spcBef>
              <a:spcAft>
                <a:spcPts val="0"/>
              </a:spcAft>
              <a:buClr>
                <a:srgbClr val="434343"/>
              </a:buClr>
              <a:buSzPts val="1600"/>
              <a:buFont typeface="Roboto Condensed Light"/>
              <a:buAutoNum type="alphaLcPeriod"/>
              <a:defRPr/>
            </a:lvl5pPr>
            <a:lvl6pPr marL="3657509" lvl="5" indent="-440256" rtl="0">
              <a:spcBef>
                <a:spcPts val="2133"/>
              </a:spcBef>
              <a:spcAft>
                <a:spcPts val="0"/>
              </a:spcAft>
              <a:buClr>
                <a:srgbClr val="434343"/>
              </a:buClr>
              <a:buSzPts val="1600"/>
              <a:buFont typeface="Roboto Condensed Light"/>
              <a:buAutoNum type="romanLcPeriod"/>
              <a:defRPr/>
            </a:lvl6pPr>
            <a:lvl7pPr marL="4267093" lvl="6" indent="-440256" rtl="0">
              <a:spcBef>
                <a:spcPts val="2133"/>
              </a:spcBef>
              <a:spcAft>
                <a:spcPts val="0"/>
              </a:spcAft>
              <a:buClr>
                <a:srgbClr val="434343"/>
              </a:buClr>
              <a:buSzPts val="1600"/>
              <a:buFont typeface="Roboto Condensed Light"/>
              <a:buAutoNum type="arabicPeriod"/>
              <a:defRPr/>
            </a:lvl7pPr>
            <a:lvl8pPr marL="4876678" lvl="7" indent="-440256" rtl="0">
              <a:spcBef>
                <a:spcPts val="2133"/>
              </a:spcBef>
              <a:spcAft>
                <a:spcPts val="0"/>
              </a:spcAft>
              <a:buClr>
                <a:srgbClr val="434343"/>
              </a:buClr>
              <a:buSzPts val="1600"/>
              <a:buFont typeface="Roboto Condensed Light"/>
              <a:buAutoNum type="alphaLcPeriod"/>
              <a:defRPr/>
            </a:lvl8pPr>
            <a:lvl9pPr marL="5486263" lvl="8" indent="-440256" rtl="0">
              <a:spcBef>
                <a:spcPts val="2133"/>
              </a:spcBef>
              <a:spcAft>
                <a:spcPts val="2133"/>
              </a:spcAft>
              <a:buClr>
                <a:srgbClr val="434343"/>
              </a:buClr>
              <a:buSzPts val="1600"/>
              <a:buFont typeface="Roboto Condensed Light"/>
              <a:buAutoNum type="romanLcPeriod"/>
              <a:defRPr/>
            </a:lvl9pPr>
          </a:lstStyle>
          <a:p>
            <a:endParaRPr/>
          </a:p>
        </p:txBody>
      </p:sp>
      <p:sp>
        <p:nvSpPr>
          <p:cNvPr id="179" name="Google Shape;179;p21"/>
          <p:cNvSpPr/>
          <p:nvPr/>
        </p:nvSpPr>
        <p:spPr>
          <a:xfrm rot="5400000">
            <a:off x="193613" y="4868558"/>
            <a:ext cx="1830212" cy="2252831"/>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21"/>
          <p:cNvSpPr/>
          <p:nvPr/>
        </p:nvSpPr>
        <p:spPr>
          <a:xfrm rot="10800000">
            <a:off x="9181301" y="-17457"/>
            <a:ext cx="3010699" cy="1413317"/>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12589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reserve="1">
  <p:cSld name="1_Main point">
    <p:spTree>
      <p:nvGrpSpPr>
        <p:cNvPr id="1" name="Shape 181"/>
        <p:cNvGrpSpPr/>
        <p:nvPr/>
      </p:nvGrpSpPr>
      <p:grpSpPr>
        <a:xfrm>
          <a:off x="0" y="0"/>
          <a:ext cx="0" cy="0"/>
          <a:chOff x="0" y="0"/>
          <a:chExt cx="0" cy="0"/>
        </a:xfrm>
      </p:grpSpPr>
      <p:sp>
        <p:nvSpPr>
          <p:cNvPr id="182" name="Google Shape;182;p22"/>
          <p:cNvSpPr/>
          <p:nvPr/>
        </p:nvSpPr>
        <p:spPr>
          <a:xfrm rot="-904" flipH="1">
            <a:off x="2705956" y="108692"/>
            <a:ext cx="6778745" cy="6640672"/>
          </a:xfrm>
          <a:custGeom>
            <a:avLst/>
            <a:gdLst/>
            <a:ahLst/>
            <a:cxnLst/>
            <a:rect l="l" t="t" r="r" b="b"/>
            <a:pathLst>
              <a:path w="19106" h="19106" extrusionOk="0">
                <a:moveTo>
                  <a:pt x="9565" y="1"/>
                </a:moveTo>
                <a:cubicBezTo>
                  <a:pt x="4269" y="1"/>
                  <a:pt x="1" y="4269"/>
                  <a:pt x="1" y="9564"/>
                </a:cubicBezTo>
                <a:cubicBezTo>
                  <a:pt x="1" y="14837"/>
                  <a:pt x="4269" y="19105"/>
                  <a:pt x="9565" y="19105"/>
                </a:cubicBezTo>
                <a:cubicBezTo>
                  <a:pt x="14837" y="19105"/>
                  <a:pt x="19106" y="14837"/>
                  <a:pt x="19106" y="9564"/>
                </a:cubicBezTo>
                <a:cubicBezTo>
                  <a:pt x="19106" y="4269"/>
                  <a:pt x="14837" y="1"/>
                  <a:pt x="956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22"/>
          <p:cNvSpPr txBox="1">
            <a:spLocks noGrp="1"/>
          </p:cNvSpPr>
          <p:nvPr>
            <p:ph type="ctrTitle"/>
          </p:nvPr>
        </p:nvSpPr>
        <p:spPr>
          <a:xfrm>
            <a:off x="1857200" y="2248400"/>
            <a:ext cx="8477600" cy="2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endParaRPr/>
          </a:p>
        </p:txBody>
      </p:sp>
      <p:sp>
        <p:nvSpPr>
          <p:cNvPr id="184" name="Google Shape;184;p22"/>
          <p:cNvSpPr/>
          <p:nvPr/>
        </p:nvSpPr>
        <p:spPr>
          <a:xfrm rot="3667486">
            <a:off x="-834365" y="4380492"/>
            <a:ext cx="2983485" cy="2052821"/>
          </a:xfrm>
          <a:custGeom>
            <a:avLst/>
            <a:gdLst/>
            <a:ahLst/>
            <a:cxnLst/>
            <a:rect l="l" t="t" r="r" b="b"/>
            <a:pathLst>
              <a:path w="52454" h="34308" extrusionOk="0">
                <a:moveTo>
                  <a:pt x="12076" y="6506"/>
                </a:moveTo>
                <a:cubicBezTo>
                  <a:pt x="13582" y="6483"/>
                  <a:pt x="15043" y="6711"/>
                  <a:pt x="16390" y="7168"/>
                </a:cubicBezTo>
                <a:cubicBezTo>
                  <a:pt x="18581" y="7921"/>
                  <a:pt x="21000" y="7282"/>
                  <a:pt x="22552" y="5570"/>
                </a:cubicBezTo>
                <a:cubicBezTo>
                  <a:pt x="25702" y="2146"/>
                  <a:pt x="30199" y="1"/>
                  <a:pt x="35220" y="1"/>
                </a:cubicBezTo>
                <a:cubicBezTo>
                  <a:pt x="44670" y="1"/>
                  <a:pt x="52317" y="7556"/>
                  <a:pt x="52385" y="17005"/>
                </a:cubicBezTo>
                <a:cubicBezTo>
                  <a:pt x="52454" y="26546"/>
                  <a:pt x="44761" y="34307"/>
                  <a:pt x="35220" y="34307"/>
                </a:cubicBezTo>
                <a:cubicBezTo>
                  <a:pt x="30747" y="34307"/>
                  <a:pt x="26661" y="32595"/>
                  <a:pt x="23602" y="29765"/>
                </a:cubicBezTo>
                <a:cubicBezTo>
                  <a:pt x="22256" y="28532"/>
                  <a:pt x="20247" y="28304"/>
                  <a:pt x="18672" y="29263"/>
                </a:cubicBezTo>
                <a:cubicBezTo>
                  <a:pt x="16846" y="30358"/>
                  <a:pt x="14700" y="30975"/>
                  <a:pt x="12395" y="30975"/>
                </a:cubicBezTo>
                <a:cubicBezTo>
                  <a:pt x="5547" y="30975"/>
                  <a:pt x="1" y="25360"/>
                  <a:pt x="161" y="18466"/>
                </a:cubicBezTo>
                <a:cubicBezTo>
                  <a:pt x="320" y="11984"/>
                  <a:pt x="5593" y="6688"/>
                  <a:pt x="12076" y="6506"/>
                </a:cubicBezTo>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22"/>
          <p:cNvSpPr/>
          <p:nvPr/>
        </p:nvSpPr>
        <p:spPr>
          <a:xfrm rot="10674058">
            <a:off x="-137299" y="2961552"/>
            <a:ext cx="801589" cy="801589"/>
          </a:xfrm>
          <a:custGeom>
            <a:avLst/>
            <a:gdLst/>
            <a:ahLst/>
            <a:cxnLst/>
            <a:rect l="l" t="t" r="r" b="b"/>
            <a:pathLst>
              <a:path w="19106" h="19106" extrusionOk="0">
                <a:moveTo>
                  <a:pt x="9565" y="1"/>
                </a:moveTo>
                <a:cubicBezTo>
                  <a:pt x="4269" y="1"/>
                  <a:pt x="1" y="4269"/>
                  <a:pt x="1" y="9564"/>
                </a:cubicBezTo>
                <a:cubicBezTo>
                  <a:pt x="1" y="14837"/>
                  <a:pt x="4269" y="19105"/>
                  <a:pt x="9565" y="19105"/>
                </a:cubicBezTo>
                <a:cubicBezTo>
                  <a:pt x="14837" y="19105"/>
                  <a:pt x="19106" y="14837"/>
                  <a:pt x="19106" y="9564"/>
                </a:cubicBezTo>
                <a:cubicBezTo>
                  <a:pt x="19106" y="4269"/>
                  <a:pt x="14837" y="1"/>
                  <a:pt x="956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22"/>
          <p:cNvSpPr/>
          <p:nvPr/>
        </p:nvSpPr>
        <p:spPr>
          <a:xfrm rot="-7911519">
            <a:off x="9775661" y="588817"/>
            <a:ext cx="2930727" cy="2016721"/>
          </a:xfrm>
          <a:custGeom>
            <a:avLst/>
            <a:gdLst/>
            <a:ahLst/>
            <a:cxnLst/>
            <a:rect l="l" t="t" r="r" b="b"/>
            <a:pathLst>
              <a:path w="52454" h="34308" extrusionOk="0">
                <a:moveTo>
                  <a:pt x="12076" y="6506"/>
                </a:moveTo>
                <a:cubicBezTo>
                  <a:pt x="13582" y="6483"/>
                  <a:pt x="15043" y="6711"/>
                  <a:pt x="16390" y="7168"/>
                </a:cubicBezTo>
                <a:cubicBezTo>
                  <a:pt x="18581" y="7921"/>
                  <a:pt x="21000" y="7282"/>
                  <a:pt x="22552" y="5570"/>
                </a:cubicBezTo>
                <a:cubicBezTo>
                  <a:pt x="25702" y="2146"/>
                  <a:pt x="30199" y="1"/>
                  <a:pt x="35220" y="1"/>
                </a:cubicBezTo>
                <a:cubicBezTo>
                  <a:pt x="44670" y="1"/>
                  <a:pt x="52317" y="7556"/>
                  <a:pt x="52385" y="17005"/>
                </a:cubicBezTo>
                <a:cubicBezTo>
                  <a:pt x="52454" y="26546"/>
                  <a:pt x="44761" y="34307"/>
                  <a:pt x="35220" y="34307"/>
                </a:cubicBezTo>
                <a:cubicBezTo>
                  <a:pt x="30747" y="34307"/>
                  <a:pt x="26661" y="32595"/>
                  <a:pt x="23602" y="29765"/>
                </a:cubicBezTo>
                <a:cubicBezTo>
                  <a:pt x="22256" y="28532"/>
                  <a:pt x="20247" y="28304"/>
                  <a:pt x="18672" y="29263"/>
                </a:cubicBezTo>
                <a:cubicBezTo>
                  <a:pt x="16846" y="30358"/>
                  <a:pt x="14700" y="30975"/>
                  <a:pt x="12395" y="30975"/>
                </a:cubicBezTo>
                <a:cubicBezTo>
                  <a:pt x="5547" y="30975"/>
                  <a:pt x="1" y="25360"/>
                  <a:pt x="161" y="18466"/>
                </a:cubicBezTo>
                <a:cubicBezTo>
                  <a:pt x="320" y="11984"/>
                  <a:pt x="5593" y="6688"/>
                  <a:pt x="12076" y="6506"/>
                </a:cubicBezTo>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22"/>
          <p:cNvSpPr/>
          <p:nvPr/>
        </p:nvSpPr>
        <p:spPr>
          <a:xfrm rot="-904966">
            <a:off x="11733683" y="3035322"/>
            <a:ext cx="787351" cy="787351"/>
          </a:xfrm>
          <a:custGeom>
            <a:avLst/>
            <a:gdLst/>
            <a:ahLst/>
            <a:cxnLst/>
            <a:rect l="l" t="t" r="r" b="b"/>
            <a:pathLst>
              <a:path w="19106" h="19106" extrusionOk="0">
                <a:moveTo>
                  <a:pt x="9565" y="1"/>
                </a:moveTo>
                <a:cubicBezTo>
                  <a:pt x="4269" y="1"/>
                  <a:pt x="1" y="4269"/>
                  <a:pt x="1" y="9564"/>
                </a:cubicBezTo>
                <a:cubicBezTo>
                  <a:pt x="1" y="14837"/>
                  <a:pt x="4269" y="19105"/>
                  <a:pt x="9565" y="19105"/>
                </a:cubicBezTo>
                <a:cubicBezTo>
                  <a:pt x="14837" y="19105"/>
                  <a:pt x="19106" y="14837"/>
                  <a:pt x="19106" y="9564"/>
                </a:cubicBezTo>
                <a:cubicBezTo>
                  <a:pt x="19106" y="4269"/>
                  <a:pt x="14837" y="1"/>
                  <a:pt x="956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68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bg>
      <p:bgPr>
        <a:solidFill>
          <a:schemeClr val="lt1"/>
        </a:solidFill>
        <a:effectLst/>
      </p:bgPr>
    </p:bg>
    <p:spTree>
      <p:nvGrpSpPr>
        <p:cNvPr id="1" name="Shape 188"/>
        <p:cNvGrpSpPr/>
        <p:nvPr/>
      </p:nvGrpSpPr>
      <p:grpSpPr>
        <a:xfrm>
          <a:off x="0" y="0"/>
          <a:ext cx="0" cy="0"/>
          <a:chOff x="0" y="0"/>
          <a:chExt cx="0" cy="0"/>
        </a:xfrm>
      </p:grpSpPr>
      <p:sp>
        <p:nvSpPr>
          <p:cNvPr id="189" name="Google Shape;189;p23"/>
          <p:cNvSpPr/>
          <p:nvPr/>
        </p:nvSpPr>
        <p:spPr>
          <a:xfrm rot="-904" flipH="1">
            <a:off x="2705956" y="108692"/>
            <a:ext cx="6778745" cy="6640672"/>
          </a:xfrm>
          <a:custGeom>
            <a:avLst/>
            <a:gdLst/>
            <a:ahLst/>
            <a:cxnLst/>
            <a:rect l="l" t="t" r="r" b="b"/>
            <a:pathLst>
              <a:path w="19106" h="19106" extrusionOk="0">
                <a:moveTo>
                  <a:pt x="9565" y="1"/>
                </a:moveTo>
                <a:cubicBezTo>
                  <a:pt x="4269" y="1"/>
                  <a:pt x="1" y="4269"/>
                  <a:pt x="1" y="9564"/>
                </a:cubicBezTo>
                <a:cubicBezTo>
                  <a:pt x="1" y="14837"/>
                  <a:pt x="4269" y="19105"/>
                  <a:pt x="9565" y="19105"/>
                </a:cubicBezTo>
                <a:cubicBezTo>
                  <a:pt x="14837" y="19105"/>
                  <a:pt x="19106" y="14837"/>
                  <a:pt x="19106" y="9564"/>
                </a:cubicBezTo>
                <a:cubicBezTo>
                  <a:pt x="19106" y="4269"/>
                  <a:pt x="14837" y="1"/>
                  <a:pt x="9565"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3"/>
          <p:cNvSpPr txBox="1">
            <a:spLocks noGrp="1"/>
          </p:cNvSpPr>
          <p:nvPr>
            <p:ph type="title"/>
          </p:nvPr>
        </p:nvSpPr>
        <p:spPr>
          <a:xfrm>
            <a:off x="3108400" y="1267104"/>
            <a:ext cx="5975200" cy="103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1" name="Google Shape;191;p23"/>
          <p:cNvSpPr txBox="1">
            <a:spLocks noGrp="1"/>
          </p:cNvSpPr>
          <p:nvPr>
            <p:ph type="subTitle" idx="1"/>
          </p:nvPr>
        </p:nvSpPr>
        <p:spPr>
          <a:xfrm>
            <a:off x="3108300" y="2580805"/>
            <a:ext cx="5975200" cy="13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93" name="Google Shape;193;p23"/>
          <p:cNvSpPr/>
          <p:nvPr/>
        </p:nvSpPr>
        <p:spPr>
          <a:xfrm flipH="1">
            <a:off x="9484706" y="4968067"/>
            <a:ext cx="2724628" cy="1890144"/>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3"/>
          <p:cNvSpPr/>
          <p:nvPr/>
        </p:nvSpPr>
        <p:spPr>
          <a:xfrm rot="5400000" flipH="1">
            <a:off x="223935" y="-259134"/>
            <a:ext cx="2092180" cy="2575289"/>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809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195"/>
        <p:cNvGrpSpPr/>
        <p:nvPr/>
      </p:nvGrpSpPr>
      <p:grpSpPr>
        <a:xfrm>
          <a:off x="0" y="0"/>
          <a:ext cx="0" cy="0"/>
          <a:chOff x="0" y="0"/>
          <a:chExt cx="0" cy="0"/>
        </a:xfrm>
      </p:grpSpPr>
      <p:sp>
        <p:nvSpPr>
          <p:cNvPr id="196" name="Google Shape;196;p24"/>
          <p:cNvSpPr/>
          <p:nvPr/>
        </p:nvSpPr>
        <p:spPr>
          <a:xfrm>
            <a:off x="-8670" y="2332231"/>
            <a:ext cx="6545601" cy="4540852"/>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4"/>
          <p:cNvSpPr/>
          <p:nvPr/>
        </p:nvSpPr>
        <p:spPr>
          <a:xfrm rot="10800000">
            <a:off x="5646401" y="-2"/>
            <a:ext cx="6545601" cy="4540852"/>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4"/>
          <p:cNvSpPr/>
          <p:nvPr/>
        </p:nvSpPr>
        <p:spPr>
          <a:xfrm rot="9067364">
            <a:off x="1381515" y="2380448"/>
            <a:ext cx="2436235" cy="1676304"/>
          </a:xfrm>
          <a:custGeom>
            <a:avLst/>
            <a:gdLst/>
            <a:ahLst/>
            <a:cxnLst/>
            <a:rect l="l" t="t" r="r" b="b"/>
            <a:pathLst>
              <a:path w="52454" h="34308" extrusionOk="0">
                <a:moveTo>
                  <a:pt x="12076" y="6506"/>
                </a:moveTo>
                <a:cubicBezTo>
                  <a:pt x="13582" y="6483"/>
                  <a:pt x="15043" y="6711"/>
                  <a:pt x="16390" y="7168"/>
                </a:cubicBezTo>
                <a:cubicBezTo>
                  <a:pt x="18581" y="7921"/>
                  <a:pt x="21000" y="7282"/>
                  <a:pt x="22552" y="5570"/>
                </a:cubicBezTo>
                <a:cubicBezTo>
                  <a:pt x="25702" y="2146"/>
                  <a:pt x="30199" y="1"/>
                  <a:pt x="35220" y="1"/>
                </a:cubicBezTo>
                <a:cubicBezTo>
                  <a:pt x="44670" y="1"/>
                  <a:pt x="52317" y="7556"/>
                  <a:pt x="52385" y="17005"/>
                </a:cubicBezTo>
                <a:cubicBezTo>
                  <a:pt x="52454" y="26546"/>
                  <a:pt x="44761" y="34307"/>
                  <a:pt x="35220" y="34307"/>
                </a:cubicBezTo>
                <a:cubicBezTo>
                  <a:pt x="30747" y="34307"/>
                  <a:pt x="26661" y="32595"/>
                  <a:pt x="23602" y="29765"/>
                </a:cubicBezTo>
                <a:cubicBezTo>
                  <a:pt x="22256" y="28532"/>
                  <a:pt x="20247" y="28304"/>
                  <a:pt x="18672" y="29263"/>
                </a:cubicBezTo>
                <a:cubicBezTo>
                  <a:pt x="16846" y="30358"/>
                  <a:pt x="14700" y="30975"/>
                  <a:pt x="12395" y="30975"/>
                </a:cubicBezTo>
                <a:cubicBezTo>
                  <a:pt x="5547" y="30975"/>
                  <a:pt x="1" y="25360"/>
                  <a:pt x="161" y="18466"/>
                </a:cubicBezTo>
                <a:cubicBezTo>
                  <a:pt x="320" y="11984"/>
                  <a:pt x="5593" y="6688"/>
                  <a:pt x="12076" y="6506"/>
                </a:cubicBezTo>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4"/>
          <p:cNvSpPr/>
          <p:nvPr/>
        </p:nvSpPr>
        <p:spPr>
          <a:xfrm rot="-5525793">
            <a:off x="9941541" y="2764339"/>
            <a:ext cx="654564" cy="654564"/>
          </a:xfrm>
          <a:custGeom>
            <a:avLst/>
            <a:gdLst/>
            <a:ahLst/>
            <a:cxnLst/>
            <a:rect l="l" t="t" r="r" b="b"/>
            <a:pathLst>
              <a:path w="19106" h="19106" extrusionOk="0">
                <a:moveTo>
                  <a:pt x="9565" y="1"/>
                </a:moveTo>
                <a:cubicBezTo>
                  <a:pt x="4269" y="1"/>
                  <a:pt x="1" y="4269"/>
                  <a:pt x="1" y="9564"/>
                </a:cubicBezTo>
                <a:cubicBezTo>
                  <a:pt x="1" y="14837"/>
                  <a:pt x="4269" y="19105"/>
                  <a:pt x="9565" y="19105"/>
                </a:cubicBezTo>
                <a:cubicBezTo>
                  <a:pt x="14837" y="19105"/>
                  <a:pt x="19106" y="14837"/>
                  <a:pt x="19106" y="9564"/>
                </a:cubicBezTo>
                <a:cubicBezTo>
                  <a:pt x="19106" y="4269"/>
                  <a:pt x="14837" y="1"/>
                  <a:pt x="956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6609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kcground 2" preserve="1">
  <p:cSld name="Bakcground 2">
    <p:spTree>
      <p:nvGrpSpPr>
        <p:cNvPr id="1" name="Shape 200"/>
        <p:cNvGrpSpPr/>
        <p:nvPr/>
      </p:nvGrpSpPr>
      <p:grpSpPr>
        <a:xfrm>
          <a:off x="0" y="0"/>
          <a:ext cx="0" cy="0"/>
          <a:chOff x="0" y="0"/>
          <a:chExt cx="0" cy="0"/>
        </a:xfrm>
      </p:grpSpPr>
      <p:sp>
        <p:nvSpPr>
          <p:cNvPr id="201" name="Google Shape;201;p25"/>
          <p:cNvSpPr/>
          <p:nvPr/>
        </p:nvSpPr>
        <p:spPr>
          <a:xfrm rot="2564586">
            <a:off x="-3017465" y="1551606"/>
            <a:ext cx="8654205" cy="5846873"/>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5"/>
          <p:cNvSpPr/>
          <p:nvPr/>
        </p:nvSpPr>
        <p:spPr>
          <a:xfrm rot="10800000" flipH="1">
            <a:off x="8912801" y="-122"/>
            <a:ext cx="3279292" cy="4036521"/>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5"/>
          <p:cNvSpPr/>
          <p:nvPr/>
        </p:nvSpPr>
        <p:spPr>
          <a:xfrm rot="-5525800">
            <a:off x="3128447" y="3701249"/>
            <a:ext cx="1547540" cy="1547603"/>
          </a:xfrm>
          <a:custGeom>
            <a:avLst/>
            <a:gdLst/>
            <a:ahLst/>
            <a:cxnLst/>
            <a:rect l="l" t="t" r="r" b="b"/>
            <a:pathLst>
              <a:path w="19106" h="19106" extrusionOk="0">
                <a:moveTo>
                  <a:pt x="9565" y="1"/>
                </a:moveTo>
                <a:cubicBezTo>
                  <a:pt x="4269" y="1"/>
                  <a:pt x="1" y="4269"/>
                  <a:pt x="1" y="9564"/>
                </a:cubicBezTo>
                <a:cubicBezTo>
                  <a:pt x="1" y="14837"/>
                  <a:pt x="4269" y="19105"/>
                  <a:pt x="9565" y="19105"/>
                </a:cubicBezTo>
                <a:cubicBezTo>
                  <a:pt x="14837" y="19105"/>
                  <a:pt x="19106" y="14837"/>
                  <a:pt x="19106" y="9564"/>
                </a:cubicBezTo>
                <a:cubicBezTo>
                  <a:pt x="19106" y="4269"/>
                  <a:pt x="14837" y="1"/>
                  <a:pt x="956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5"/>
          <p:cNvSpPr/>
          <p:nvPr/>
        </p:nvSpPr>
        <p:spPr>
          <a:xfrm rot="-230">
            <a:off x="5336631" y="1632062"/>
            <a:ext cx="5223544" cy="3593877"/>
          </a:xfrm>
          <a:custGeom>
            <a:avLst/>
            <a:gdLst/>
            <a:ahLst/>
            <a:cxnLst/>
            <a:rect l="l" t="t" r="r" b="b"/>
            <a:pathLst>
              <a:path w="52454" h="34308" extrusionOk="0">
                <a:moveTo>
                  <a:pt x="12076" y="6506"/>
                </a:moveTo>
                <a:cubicBezTo>
                  <a:pt x="13582" y="6483"/>
                  <a:pt x="15043" y="6711"/>
                  <a:pt x="16390" y="7168"/>
                </a:cubicBezTo>
                <a:cubicBezTo>
                  <a:pt x="18581" y="7921"/>
                  <a:pt x="21000" y="7282"/>
                  <a:pt x="22552" y="5570"/>
                </a:cubicBezTo>
                <a:cubicBezTo>
                  <a:pt x="25702" y="2146"/>
                  <a:pt x="30199" y="1"/>
                  <a:pt x="35220" y="1"/>
                </a:cubicBezTo>
                <a:cubicBezTo>
                  <a:pt x="44670" y="1"/>
                  <a:pt x="52317" y="7556"/>
                  <a:pt x="52385" y="17005"/>
                </a:cubicBezTo>
                <a:cubicBezTo>
                  <a:pt x="52454" y="26546"/>
                  <a:pt x="44761" y="34307"/>
                  <a:pt x="35220" y="34307"/>
                </a:cubicBezTo>
                <a:cubicBezTo>
                  <a:pt x="30747" y="34307"/>
                  <a:pt x="26661" y="32595"/>
                  <a:pt x="23602" y="29765"/>
                </a:cubicBezTo>
                <a:cubicBezTo>
                  <a:pt x="22256" y="28532"/>
                  <a:pt x="20247" y="28304"/>
                  <a:pt x="18672" y="29263"/>
                </a:cubicBezTo>
                <a:cubicBezTo>
                  <a:pt x="16846" y="30358"/>
                  <a:pt x="14700" y="30975"/>
                  <a:pt x="12395" y="30975"/>
                </a:cubicBezTo>
                <a:cubicBezTo>
                  <a:pt x="5547" y="30975"/>
                  <a:pt x="1" y="25360"/>
                  <a:pt x="161" y="18466"/>
                </a:cubicBezTo>
                <a:cubicBezTo>
                  <a:pt x="320" y="11984"/>
                  <a:pt x="5593" y="6688"/>
                  <a:pt x="12076" y="6506"/>
                </a:cubicBezTo>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0234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950967" y="2865600"/>
            <a:ext cx="4001600" cy="2081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a:lvl1pPr>
            <a:lvl2pPr marL="1219170" lvl="1" indent="-440256">
              <a:spcBef>
                <a:spcPts val="2133"/>
              </a:spcBef>
              <a:spcAft>
                <a:spcPts val="0"/>
              </a:spcAft>
              <a:buSzPts val="1600"/>
              <a:buChar char="○"/>
              <a:defRPr/>
            </a:lvl2pPr>
            <a:lvl3pPr marL="1828754" lvl="2" indent="-440256">
              <a:spcBef>
                <a:spcPts val="2133"/>
              </a:spcBef>
              <a:spcAft>
                <a:spcPts val="0"/>
              </a:spcAft>
              <a:buSzPts val="1600"/>
              <a:buChar char="■"/>
              <a:defRPr/>
            </a:lvl3pPr>
            <a:lvl4pPr marL="2438339" lvl="3" indent="-440256">
              <a:spcBef>
                <a:spcPts val="2133"/>
              </a:spcBef>
              <a:spcAft>
                <a:spcPts val="0"/>
              </a:spcAft>
              <a:buSzPts val="1600"/>
              <a:buChar char="●"/>
              <a:defRPr/>
            </a:lvl4pPr>
            <a:lvl5pPr marL="3047924" lvl="4" indent="-440256">
              <a:spcBef>
                <a:spcPts val="2133"/>
              </a:spcBef>
              <a:spcAft>
                <a:spcPts val="0"/>
              </a:spcAft>
              <a:buSzPts val="1600"/>
              <a:buChar char="○"/>
              <a:defRPr/>
            </a:lvl5pPr>
            <a:lvl6pPr marL="3657509" lvl="5" indent="-440256">
              <a:spcBef>
                <a:spcPts val="2133"/>
              </a:spcBef>
              <a:spcAft>
                <a:spcPts val="0"/>
              </a:spcAft>
              <a:buSzPts val="1600"/>
              <a:buChar char="■"/>
              <a:defRPr/>
            </a:lvl6pPr>
            <a:lvl7pPr marL="4267093" lvl="6" indent="-440256">
              <a:spcBef>
                <a:spcPts val="2133"/>
              </a:spcBef>
              <a:spcAft>
                <a:spcPts val="0"/>
              </a:spcAft>
              <a:buSzPts val="1600"/>
              <a:buChar char="●"/>
              <a:defRPr/>
            </a:lvl7pPr>
            <a:lvl8pPr marL="4876678" lvl="7" indent="-440256">
              <a:spcBef>
                <a:spcPts val="2133"/>
              </a:spcBef>
              <a:spcAft>
                <a:spcPts val="0"/>
              </a:spcAft>
              <a:buSzPts val="1600"/>
              <a:buChar char="○"/>
              <a:defRPr/>
            </a:lvl8pPr>
            <a:lvl9pPr marL="5486263" lvl="8" indent="-440256">
              <a:spcBef>
                <a:spcPts val="2133"/>
              </a:spcBef>
              <a:spcAft>
                <a:spcPts val="2133"/>
              </a:spcAft>
              <a:buSzPts val="1600"/>
              <a:buChar char="■"/>
              <a:defRPr/>
            </a:lvl9pPr>
          </a:lstStyle>
          <a:p>
            <a:endParaRPr/>
          </a:p>
        </p:txBody>
      </p:sp>
      <p:sp>
        <p:nvSpPr>
          <p:cNvPr id="25" name="Google Shape;25;p4"/>
          <p:cNvSpPr txBox="1">
            <a:spLocks noGrp="1"/>
          </p:cNvSpPr>
          <p:nvPr>
            <p:ph type="title"/>
          </p:nvPr>
        </p:nvSpPr>
        <p:spPr>
          <a:xfrm>
            <a:off x="950967" y="2048300"/>
            <a:ext cx="4001600" cy="425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6" name="Google Shape;26;p4"/>
          <p:cNvSpPr/>
          <p:nvPr/>
        </p:nvSpPr>
        <p:spPr>
          <a:xfrm>
            <a:off x="-17340" y="5670190"/>
            <a:ext cx="1734205" cy="1203063"/>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0800000">
            <a:off x="10475140" y="-17350"/>
            <a:ext cx="1734205" cy="1203063"/>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142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0" name="Google Shape;30;p5"/>
          <p:cNvSpPr txBox="1">
            <a:spLocks noGrp="1"/>
          </p:cNvSpPr>
          <p:nvPr>
            <p:ph type="subTitle" idx="1"/>
          </p:nvPr>
        </p:nvSpPr>
        <p:spPr>
          <a:xfrm>
            <a:off x="6263333" y="3962233"/>
            <a:ext cx="3614400" cy="107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1" name="Google Shape;31;p5"/>
          <p:cNvSpPr txBox="1">
            <a:spLocks noGrp="1"/>
          </p:cNvSpPr>
          <p:nvPr>
            <p:ph type="subTitle" idx="2"/>
          </p:nvPr>
        </p:nvSpPr>
        <p:spPr>
          <a:xfrm>
            <a:off x="6671349" y="3437317"/>
            <a:ext cx="2798400" cy="4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32" name="Google Shape;32;p5"/>
          <p:cNvSpPr txBox="1">
            <a:spLocks noGrp="1"/>
          </p:cNvSpPr>
          <p:nvPr>
            <p:ph type="subTitle" idx="3"/>
          </p:nvPr>
        </p:nvSpPr>
        <p:spPr>
          <a:xfrm>
            <a:off x="2314267" y="3962233"/>
            <a:ext cx="3614400" cy="107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3" name="Google Shape;33;p5"/>
          <p:cNvSpPr txBox="1">
            <a:spLocks noGrp="1"/>
          </p:cNvSpPr>
          <p:nvPr>
            <p:ph type="subTitle" idx="4"/>
          </p:nvPr>
        </p:nvSpPr>
        <p:spPr>
          <a:xfrm>
            <a:off x="2722233" y="3437317"/>
            <a:ext cx="2798400" cy="43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Margarine"/>
              <a:buNone/>
              <a:defRPr sz="2667">
                <a:solidFill>
                  <a:schemeClr val="dk2"/>
                </a:solidFill>
                <a:latin typeface="Margarine"/>
                <a:ea typeface="Margarine"/>
                <a:cs typeface="Margarine"/>
                <a:sym typeface="Margarine"/>
              </a:defRPr>
            </a:lvl1pPr>
            <a:lvl2pPr lvl="1" algn="ctr" rtl="0">
              <a:lnSpc>
                <a:spcPct val="100000"/>
              </a:lnSpc>
              <a:spcBef>
                <a:spcPts val="0"/>
              </a:spcBef>
              <a:spcAft>
                <a:spcPts val="0"/>
              </a:spcAft>
              <a:buSzPts val="1800"/>
              <a:buFont typeface="Margarine"/>
              <a:buNone/>
              <a:defRPr sz="2400" b="1">
                <a:latin typeface="Margarine"/>
                <a:ea typeface="Margarine"/>
                <a:cs typeface="Margarine"/>
                <a:sym typeface="Margarine"/>
              </a:defRPr>
            </a:lvl2pPr>
            <a:lvl3pPr lvl="2" algn="ctr" rtl="0">
              <a:lnSpc>
                <a:spcPct val="100000"/>
              </a:lnSpc>
              <a:spcBef>
                <a:spcPts val="0"/>
              </a:spcBef>
              <a:spcAft>
                <a:spcPts val="0"/>
              </a:spcAft>
              <a:buSzPts val="1800"/>
              <a:buFont typeface="Margarine"/>
              <a:buNone/>
              <a:defRPr sz="2400" b="1">
                <a:latin typeface="Margarine"/>
                <a:ea typeface="Margarine"/>
                <a:cs typeface="Margarine"/>
                <a:sym typeface="Margarine"/>
              </a:defRPr>
            </a:lvl3pPr>
            <a:lvl4pPr lvl="3" algn="ctr" rtl="0">
              <a:lnSpc>
                <a:spcPct val="100000"/>
              </a:lnSpc>
              <a:spcBef>
                <a:spcPts val="0"/>
              </a:spcBef>
              <a:spcAft>
                <a:spcPts val="0"/>
              </a:spcAft>
              <a:buSzPts val="1800"/>
              <a:buFont typeface="Margarine"/>
              <a:buNone/>
              <a:defRPr sz="2400" b="1">
                <a:latin typeface="Margarine"/>
                <a:ea typeface="Margarine"/>
                <a:cs typeface="Margarine"/>
                <a:sym typeface="Margarine"/>
              </a:defRPr>
            </a:lvl4pPr>
            <a:lvl5pPr lvl="4" algn="ctr" rtl="0">
              <a:lnSpc>
                <a:spcPct val="100000"/>
              </a:lnSpc>
              <a:spcBef>
                <a:spcPts val="0"/>
              </a:spcBef>
              <a:spcAft>
                <a:spcPts val="0"/>
              </a:spcAft>
              <a:buSzPts val="1800"/>
              <a:buFont typeface="Margarine"/>
              <a:buNone/>
              <a:defRPr sz="2400" b="1">
                <a:latin typeface="Margarine"/>
                <a:ea typeface="Margarine"/>
                <a:cs typeface="Margarine"/>
                <a:sym typeface="Margarine"/>
              </a:defRPr>
            </a:lvl5pPr>
            <a:lvl6pPr lvl="5" algn="ctr" rtl="0">
              <a:lnSpc>
                <a:spcPct val="100000"/>
              </a:lnSpc>
              <a:spcBef>
                <a:spcPts val="0"/>
              </a:spcBef>
              <a:spcAft>
                <a:spcPts val="0"/>
              </a:spcAft>
              <a:buSzPts val="1800"/>
              <a:buFont typeface="Margarine"/>
              <a:buNone/>
              <a:defRPr sz="2400" b="1">
                <a:latin typeface="Margarine"/>
                <a:ea typeface="Margarine"/>
                <a:cs typeface="Margarine"/>
                <a:sym typeface="Margarine"/>
              </a:defRPr>
            </a:lvl6pPr>
            <a:lvl7pPr lvl="6" algn="ctr" rtl="0">
              <a:lnSpc>
                <a:spcPct val="100000"/>
              </a:lnSpc>
              <a:spcBef>
                <a:spcPts val="0"/>
              </a:spcBef>
              <a:spcAft>
                <a:spcPts val="0"/>
              </a:spcAft>
              <a:buSzPts val="1800"/>
              <a:buFont typeface="Margarine"/>
              <a:buNone/>
              <a:defRPr sz="2400" b="1">
                <a:latin typeface="Margarine"/>
                <a:ea typeface="Margarine"/>
                <a:cs typeface="Margarine"/>
                <a:sym typeface="Margarine"/>
              </a:defRPr>
            </a:lvl7pPr>
            <a:lvl8pPr lvl="7" algn="ctr" rtl="0">
              <a:lnSpc>
                <a:spcPct val="100000"/>
              </a:lnSpc>
              <a:spcBef>
                <a:spcPts val="0"/>
              </a:spcBef>
              <a:spcAft>
                <a:spcPts val="0"/>
              </a:spcAft>
              <a:buSzPts val="1800"/>
              <a:buFont typeface="Margarine"/>
              <a:buNone/>
              <a:defRPr sz="2400" b="1">
                <a:latin typeface="Margarine"/>
                <a:ea typeface="Margarine"/>
                <a:cs typeface="Margarine"/>
                <a:sym typeface="Margarine"/>
              </a:defRPr>
            </a:lvl8pPr>
            <a:lvl9pPr lvl="8" algn="ctr" rtl="0">
              <a:lnSpc>
                <a:spcPct val="100000"/>
              </a:lnSpc>
              <a:spcBef>
                <a:spcPts val="0"/>
              </a:spcBef>
              <a:spcAft>
                <a:spcPts val="0"/>
              </a:spcAft>
              <a:buSzPts val="1800"/>
              <a:buFont typeface="Margarine"/>
              <a:buNone/>
              <a:defRPr sz="2400" b="1">
                <a:latin typeface="Margarine"/>
                <a:ea typeface="Margarine"/>
                <a:cs typeface="Margarine"/>
                <a:sym typeface="Margarine"/>
              </a:defRPr>
            </a:lvl9pPr>
          </a:lstStyle>
          <a:p>
            <a:endParaRPr/>
          </a:p>
        </p:txBody>
      </p:sp>
      <p:sp>
        <p:nvSpPr>
          <p:cNvPr id="34" name="Google Shape;34;p5"/>
          <p:cNvSpPr/>
          <p:nvPr/>
        </p:nvSpPr>
        <p:spPr>
          <a:xfrm rot="-5400293">
            <a:off x="9357331" y="1490847"/>
            <a:ext cx="6440544" cy="4241763"/>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7333" y="4804532"/>
            <a:ext cx="4031273" cy="2150817"/>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5597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6"/>
        <p:cNvGrpSpPr/>
        <p:nvPr/>
      </p:nvGrpSpPr>
      <p:grpSpPr>
        <a:xfrm>
          <a:off x="0" y="0"/>
          <a:ext cx="0" cy="0"/>
          <a:chOff x="0" y="0"/>
          <a:chExt cx="0" cy="0"/>
        </a:xfrm>
      </p:grpSpPr>
      <p:grpSp>
        <p:nvGrpSpPr>
          <p:cNvPr id="37" name="Google Shape;37;p6"/>
          <p:cNvGrpSpPr/>
          <p:nvPr/>
        </p:nvGrpSpPr>
        <p:grpSpPr>
          <a:xfrm>
            <a:off x="-9106" y="-447645"/>
            <a:ext cx="2228719" cy="2909944"/>
            <a:chOff x="-6830" y="-335734"/>
            <a:chExt cx="1671539" cy="2182458"/>
          </a:xfrm>
        </p:grpSpPr>
        <p:sp>
          <p:nvSpPr>
            <p:cNvPr id="38" name="Google Shape;38;p6"/>
            <p:cNvSpPr/>
            <p:nvPr/>
          </p:nvSpPr>
          <p:spPr>
            <a:xfrm rot="5400000" flipH="1">
              <a:off x="-158958" y="87126"/>
              <a:ext cx="1911726" cy="1607470"/>
            </a:xfrm>
            <a:custGeom>
              <a:avLst/>
              <a:gdLst/>
              <a:ahLst/>
              <a:cxnLst/>
              <a:rect l="l" t="t" r="r" b="b"/>
              <a:pathLst>
                <a:path w="223921" h="191994" extrusionOk="0">
                  <a:moveTo>
                    <a:pt x="206593" y="1"/>
                  </a:moveTo>
                  <a:cubicBezTo>
                    <a:pt x="201272" y="3571"/>
                    <a:pt x="196451" y="7891"/>
                    <a:pt x="192381" y="12849"/>
                  </a:cubicBezTo>
                  <a:cubicBezTo>
                    <a:pt x="182830" y="24537"/>
                    <a:pt x="177532" y="39045"/>
                    <a:pt x="172506" y="53280"/>
                  </a:cubicBezTo>
                  <a:cubicBezTo>
                    <a:pt x="167480" y="67515"/>
                    <a:pt x="162432" y="82069"/>
                    <a:pt x="153223" y="94030"/>
                  </a:cubicBezTo>
                  <a:cubicBezTo>
                    <a:pt x="144477" y="105411"/>
                    <a:pt x="131137" y="114207"/>
                    <a:pt x="116904" y="114207"/>
                  </a:cubicBezTo>
                  <a:cubicBezTo>
                    <a:pt x="116149" y="114207"/>
                    <a:pt x="115392" y="114182"/>
                    <a:pt x="114633" y="114132"/>
                  </a:cubicBezTo>
                  <a:cubicBezTo>
                    <a:pt x="85139" y="112154"/>
                    <a:pt x="65787" y="79590"/>
                    <a:pt x="38204" y="70972"/>
                  </a:cubicBezTo>
                  <a:cubicBezTo>
                    <a:pt x="34732" y="69886"/>
                    <a:pt x="31029" y="69277"/>
                    <a:pt x="27364" y="69277"/>
                  </a:cubicBezTo>
                  <a:cubicBezTo>
                    <a:pt x="21668" y="69277"/>
                    <a:pt x="16063" y="70747"/>
                    <a:pt x="11553" y="74178"/>
                  </a:cubicBezTo>
                  <a:cubicBezTo>
                    <a:pt x="1206" y="82046"/>
                    <a:pt x="1" y="98055"/>
                    <a:pt x="5845" y="109652"/>
                  </a:cubicBezTo>
                  <a:cubicBezTo>
                    <a:pt x="11712" y="121272"/>
                    <a:pt x="22900" y="129209"/>
                    <a:pt x="34338" y="135417"/>
                  </a:cubicBezTo>
                  <a:cubicBezTo>
                    <a:pt x="43093" y="140192"/>
                    <a:pt x="52280" y="144240"/>
                    <a:pt x="61717" y="147492"/>
                  </a:cubicBezTo>
                  <a:cubicBezTo>
                    <a:pt x="73610" y="151607"/>
                    <a:pt x="86504" y="154814"/>
                    <a:pt x="95395" y="163705"/>
                  </a:cubicBezTo>
                  <a:cubicBezTo>
                    <a:pt x="106697" y="174984"/>
                    <a:pt x="104377" y="183784"/>
                    <a:pt x="98192" y="191994"/>
                  </a:cubicBezTo>
                  <a:lnTo>
                    <a:pt x="223921" y="191994"/>
                  </a:lnTo>
                  <a:lnTo>
                    <a:pt x="2239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6"/>
            <p:cNvSpPr/>
            <p:nvPr/>
          </p:nvSpPr>
          <p:spPr>
            <a:xfrm rot="-5400000">
              <a:off x="1179309" y="-309634"/>
              <a:ext cx="511500" cy="459300"/>
            </a:xfrm>
            <a:prstGeom prst="chord">
              <a:avLst>
                <a:gd name="adj1" fmla="val 5436455"/>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6"/>
          <p:cNvSpPr txBox="1">
            <a:spLocks noGrp="1"/>
          </p:cNvSpPr>
          <p:nvPr>
            <p:ph type="title"/>
          </p:nvPr>
        </p:nvSpPr>
        <p:spPr>
          <a:xfrm>
            <a:off x="950967" y="719333"/>
            <a:ext cx="10345600" cy="42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41" name="Google Shape;41;p6"/>
          <p:cNvSpPr/>
          <p:nvPr/>
        </p:nvSpPr>
        <p:spPr>
          <a:xfrm rot="-3600369">
            <a:off x="9315809" y="4583260"/>
            <a:ext cx="4162465" cy="2741347"/>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9520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2"/>
        <p:cNvGrpSpPr/>
        <p:nvPr/>
      </p:nvGrpSpPr>
      <p:grpSpPr>
        <a:xfrm>
          <a:off x="0" y="0"/>
          <a:ext cx="0" cy="0"/>
          <a:chOff x="0" y="0"/>
          <a:chExt cx="0" cy="0"/>
        </a:xfrm>
      </p:grpSpPr>
      <p:sp>
        <p:nvSpPr>
          <p:cNvPr id="43" name="Google Shape;43;p7"/>
          <p:cNvSpPr txBox="1">
            <a:spLocks noGrp="1"/>
          </p:cNvSpPr>
          <p:nvPr>
            <p:ph type="body" idx="1"/>
          </p:nvPr>
        </p:nvSpPr>
        <p:spPr>
          <a:xfrm>
            <a:off x="950967" y="2241033"/>
            <a:ext cx="5143200" cy="371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4" name="Google Shape;44;p7"/>
          <p:cNvSpPr txBox="1">
            <a:spLocks noGrp="1"/>
          </p:cNvSpPr>
          <p:nvPr>
            <p:ph type="title"/>
          </p:nvPr>
        </p:nvSpPr>
        <p:spPr>
          <a:xfrm>
            <a:off x="950967" y="1187567"/>
            <a:ext cx="5143200" cy="83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7"/>
          <p:cNvSpPr/>
          <p:nvPr/>
        </p:nvSpPr>
        <p:spPr>
          <a:xfrm flipH="1">
            <a:off x="8571056" y="0"/>
            <a:ext cx="3620944" cy="1317728"/>
          </a:xfrm>
          <a:custGeom>
            <a:avLst/>
            <a:gdLst/>
            <a:ahLst/>
            <a:cxnLst/>
            <a:rect l="l" t="t" r="r" b="b"/>
            <a:pathLst>
              <a:path w="195445" h="71126" extrusionOk="0">
                <a:moveTo>
                  <a:pt x="190278" y="0"/>
                </a:moveTo>
                <a:cubicBezTo>
                  <a:pt x="195445" y="18541"/>
                  <a:pt x="189639" y="39849"/>
                  <a:pt x="173712" y="49697"/>
                </a:cubicBezTo>
                <a:cubicBezTo>
                  <a:pt x="141796" y="69393"/>
                  <a:pt x="140763" y="34803"/>
                  <a:pt x="104501" y="52949"/>
                </a:cubicBezTo>
                <a:cubicBezTo>
                  <a:pt x="68239" y="71126"/>
                  <a:pt x="56628" y="19484"/>
                  <a:pt x="9970" y="4954"/>
                </a:cubicBezTo>
                <a:cubicBezTo>
                  <a:pt x="5928" y="3708"/>
                  <a:pt x="2615" y="2006"/>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7"/>
          <p:cNvSpPr/>
          <p:nvPr/>
        </p:nvSpPr>
        <p:spPr>
          <a:xfrm>
            <a:off x="9832933" y="5912967"/>
            <a:ext cx="2555951" cy="1683357"/>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rot="10800000" flipH="1">
            <a:off x="-8670" y="143"/>
            <a:ext cx="2795759" cy="1491091"/>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636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850800" y="2409100"/>
            <a:ext cx="8490400" cy="13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128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50" name="Google Shape;50;p8"/>
          <p:cNvSpPr/>
          <p:nvPr/>
        </p:nvSpPr>
        <p:spPr>
          <a:xfrm>
            <a:off x="7647003" y="4591471"/>
            <a:ext cx="5054779" cy="3329093"/>
          </a:xfrm>
          <a:custGeom>
            <a:avLst/>
            <a:gdLst/>
            <a:ahLst/>
            <a:cxnLst/>
            <a:rect l="l" t="t" r="r" b="b"/>
            <a:pathLst>
              <a:path w="82388" h="54261" extrusionOk="0">
                <a:moveTo>
                  <a:pt x="25289" y="1"/>
                </a:moveTo>
                <a:cubicBezTo>
                  <a:pt x="17564" y="1"/>
                  <a:pt x="9571" y="4268"/>
                  <a:pt x="5731" y="11158"/>
                </a:cubicBezTo>
                <a:cubicBezTo>
                  <a:pt x="0" y="21482"/>
                  <a:pt x="3093" y="35331"/>
                  <a:pt x="11439" y="43676"/>
                </a:cubicBezTo>
                <a:cubicBezTo>
                  <a:pt x="18650" y="50868"/>
                  <a:pt x="28986" y="54261"/>
                  <a:pt x="39229" y="54261"/>
                </a:cubicBezTo>
                <a:cubicBezTo>
                  <a:pt x="40873" y="54261"/>
                  <a:pt x="42513" y="54173"/>
                  <a:pt x="44139" y="54000"/>
                </a:cubicBezTo>
                <a:cubicBezTo>
                  <a:pt x="54463" y="52909"/>
                  <a:pt x="64582" y="48497"/>
                  <a:pt x="71631" y="40902"/>
                </a:cubicBezTo>
                <a:cubicBezTo>
                  <a:pt x="78703" y="33284"/>
                  <a:pt x="82387" y="22392"/>
                  <a:pt x="80386" y="12204"/>
                </a:cubicBezTo>
                <a:cubicBezTo>
                  <a:pt x="79555" y="8003"/>
                  <a:pt x="76166" y="2926"/>
                  <a:pt x="73198" y="2926"/>
                </a:cubicBezTo>
                <a:cubicBezTo>
                  <a:pt x="71941" y="2926"/>
                  <a:pt x="70760" y="3837"/>
                  <a:pt x="69880" y="6110"/>
                </a:cubicBezTo>
                <a:cubicBezTo>
                  <a:pt x="67584" y="12045"/>
                  <a:pt x="69858" y="19686"/>
                  <a:pt x="61557" y="22096"/>
                </a:cubicBezTo>
                <a:cubicBezTo>
                  <a:pt x="60680" y="22350"/>
                  <a:pt x="59797" y="22467"/>
                  <a:pt x="58918" y="22467"/>
                </a:cubicBezTo>
                <a:cubicBezTo>
                  <a:pt x="54442" y="22467"/>
                  <a:pt x="50064" y="19431"/>
                  <a:pt x="47004" y="15934"/>
                </a:cubicBezTo>
                <a:cubicBezTo>
                  <a:pt x="43343" y="11750"/>
                  <a:pt x="40568" y="6679"/>
                  <a:pt x="36089" y="3381"/>
                </a:cubicBezTo>
                <a:cubicBezTo>
                  <a:pt x="32920" y="1060"/>
                  <a:pt x="29138" y="1"/>
                  <a:pt x="252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8"/>
          <p:cNvSpPr/>
          <p:nvPr/>
        </p:nvSpPr>
        <p:spPr>
          <a:xfrm rot="5400000" flipH="1">
            <a:off x="499260" y="-499715"/>
            <a:ext cx="4326515" cy="5325561"/>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7040500" y="6022433"/>
            <a:ext cx="1178747" cy="1179123"/>
          </a:xfrm>
          <a:custGeom>
            <a:avLst/>
            <a:gdLst/>
            <a:ahLst/>
            <a:cxnLst/>
            <a:rect l="l" t="t" r="r" b="b"/>
            <a:pathLst>
              <a:path w="71904" h="71927" extrusionOk="0">
                <a:moveTo>
                  <a:pt x="35952" y="1"/>
                </a:moveTo>
                <a:cubicBezTo>
                  <a:pt x="16100" y="1"/>
                  <a:pt x="0" y="16100"/>
                  <a:pt x="0" y="35975"/>
                </a:cubicBezTo>
                <a:cubicBezTo>
                  <a:pt x="0" y="55827"/>
                  <a:pt x="16100" y="71927"/>
                  <a:pt x="35952" y="71927"/>
                </a:cubicBezTo>
                <a:cubicBezTo>
                  <a:pt x="55804" y="71927"/>
                  <a:pt x="71904" y="55827"/>
                  <a:pt x="71904" y="35975"/>
                </a:cubicBezTo>
                <a:cubicBezTo>
                  <a:pt x="71904" y="16100"/>
                  <a:pt x="55804" y="1"/>
                  <a:pt x="359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3599956">
            <a:off x="9251560" y="-1323753"/>
            <a:ext cx="3351827" cy="3398825"/>
          </a:xfrm>
          <a:custGeom>
            <a:avLst/>
            <a:gdLst/>
            <a:ahLst/>
            <a:cxnLst/>
            <a:rect l="l" t="t" r="r" b="b"/>
            <a:pathLst>
              <a:path w="100557" h="101967" extrusionOk="0">
                <a:moveTo>
                  <a:pt x="14981" y="1"/>
                </a:moveTo>
                <a:cubicBezTo>
                  <a:pt x="14968" y="1"/>
                  <a:pt x="14954" y="1"/>
                  <a:pt x="14941" y="1"/>
                </a:cubicBezTo>
                <a:cubicBezTo>
                  <a:pt x="9097" y="24"/>
                  <a:pt x="4821" y="5890"/>
                  <a:pt x="3275" y="11666"/>
                </a:cubicBezTo>
                <a:cubicBezTo>
                  <a:pt x="1" y="23809"/>
                  <a:pt x="410" y="37954"/>
                  <a:pt x="9460" y="47595"/>
                </a:cubicBezTo>
                <a:cubicBezTo>
                  <a:pt x="16487" y="55122"/>
                  <a:pt x="27107" y="58783"/>
                  <a:pt x="33360" y="66970"/>
                </a:cubicBezTo>
                <a:cubicBezTo>
                  <a:pt x="39386" y="74906"/>
                  <a:pt x="40500" y="86049"/>
                  <a:pt x="47504" y="93121"/>
                </a:cubicBezTo>
                <a:cubicBezTo>
                  <a:pt x="51211" y="96850"/>
                  <a:pt x="56214" y="99033"/>
                  <a:pt x="61285" y="100397"/>
                </a:cubicBezTo>
                <a:cubicBezTo>
                  <a:pt x="64931" y="101378"/>
                  <a:pt x="68736" y="101967"/>
                  <a:pt x="72509" y="101967"/>
                </a:cubicBezTo>
                <a:cubicBezTo>
                  <a:pt x="76170" y="101967"/>
                  <a:pt x="79802" y="101413"/>
                  <a:pt x="83229" y="100125"/>
                </a:cubicBezTo>
                <a:cubicBezTo>
                  <a:pt x="90210" y="97510"/>
                  <a:pt x="96145" y="91506"/>
                  <a:pt x="97350" y="84184"/>
                </a:cubicBezTo>
                <a:cubicBezTo>
                  <a:pt x="100557" y="64946"/>
                  <a:pt x="75952" y="62399"/>
                  <a:pt x="63036" y="60307"/>
                </a:cubicBezTo>
                <a:cubicBezTo>
                  <a:pt x="54281" y="58874"/>
                  <a:pt x="47163" y="55441"/>
                  <a:pt x="41683" y="50415"/>
                </a:cubicBezTo>
                <a:cubicBezTo>
                  <a:pt x="34406" y="43730"/>
                  <a:pt x="29995" y="34202"/>
                  <a:pt x="28403" y="22763"/>
                </a:cubicBezTo>
                <a:cubicBezTo>
                  <a:pt x="27721" y="17920"/>
                  <a:pt x="27470" y="12917"/>
                  <a:pt x="25583" y="8437"/>
                </a:cubicBezTo>
                <a:cubicBezTo>
                  <a:pt x="23701" y="3970"/>
                  <a:pt x="19693" y="1"/>
                  <a:pt x="1498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subTitle" idx="1"/>
          </p:nvPr>
        </p:nvSpPr>
        <p:spPr>
          <a:xfrm>
            <a:off x="2749200" y="4020800"/>
            <a:ext cx="6693600" cy="6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8754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55"/>
        <p:cNvGrpSpPr/>
        <p:nvPr/>
      </p:nvGrpSpPr>
      <p:grpSpPr>
        <a:xfrm>
          <a:off x="0" y="0"/>
          <a:ext cx="0" cy="0"/>
          <a:chOff x="0" y="0"/>
          <a:chExt cx="0" cy="0"/>
        </a:xfrm>
      </p:grpSpPr>
      <p:sp>
        <p:nvSpPr>
          <p:cNvPr id="56" name="Google Shape;56;p9"/>
          <p:cNvSpPr/>
          <p:nvPr/>
        </p:nvSpPr>
        <p:spPr>
          <a:xfrm rot="-5400000" flipH="1">
            <a:off x="8130179" y="2796185"/>
            <a:ext cx="3641319" cy="4482144"/>
          </a:xfrm>
          <a:custGeom>
            <a:avLst/>
            <a:gdLst/>
            <a:ahLst/>
            <a:cxnLst/>
            <a:rect l="l" t="t" r="r" b="b"/>
            <a:pathLst>
              <a:path w="97145" h="119577" extrusionOk="0">
                <a:moveTo>
                  <a:pt x="97145" y="0"/>
                </a:moveTo>
                <a:lnTo>
                  <a:pt x="97145" y="119576"/>
                </a:lnTo>
                <a:lnTo>
                  <a:pt x="0" y="119576"/>
                </a:lnTo>
                <a:cubicBezTo>
                  <a:pt x="2189" y="101126"/>
                  <a:pt x="10395" y="87418"/>
                  <a:pt x="24864" y="83618"/>
                </a:cubicBezTo>
                <a:cubicBezTo>
                  <a:pt x="71278" y="71491"/>
                  <a:pt x="58056" y="24195"/>
                  <a:pt x="82950" y="5471"/>
                </a:cubicBezTo>
                <a:cubicBezTo>
                  <a:pt x="87509" y="2037"/>
                  <a:pt x="92281" y="304"/>
                  <a:pt x="9714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9"/>
          <p:cNvSpPr/>
          <p:nvPr/>
        </p:nvSpPr>
        <p:spPr>
          <a:xfrm rot="10800000" flipH="1">
            <a:off x="-34666" y="-9053"/>
            <a:ext cx="6701780" cy="3396252"/>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9"/>
          <p:cNvSpPr txBox="1">
            <a:spLocks noGrp="1"/>
          </p:cNvSpPr>
          <p:nvPr>
            <p:ph type="title"/>
          </p:nvPr>
        </p:nvSpPr>
        <p:spPr>
          <a:xfrm>
            <a:off x="1758300" y="2898351"/>
            <a:ext cx="6693600" cy="8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6933">
                <a:solidFill>
                  <a:schemeClr val="dk2"/>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59" name="Google Shape;59;p9"/>
          <p:cNvSpPr txBox="1">
            <a:spLocks noGrp="1"/>
          </p:cNvSpPr>
          <p:nvPr>
            <p:ph type="title" idx="2" hasCustomPrompt="1"/>
          </p:nvPr>
        </p:nvSpPr>
        <p:spPr>
          <a:xfrm>
            <a:off x="8451900" y="2869413"/>
            <a:ext cx="1973600" cy="11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0" name="Google Shape;60;p9"/>
          <p:cNvSpPr txBox="1">
            <a:spLocks noGrp="1"/>
          </p:cNvSpPr>
          <p:nvPr>
            <p:ph type="subTitle" idx="1"/>
          </p:nvPr>
        </p:nvSpPr>
        <p:spPr>
          <a:xfrm>
            <a:off x="1758300" y="3906717"/>
            <a:ext cx="6693600" cy="4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 name="Google Shape;61;p9"/>
          <p:cNvSpPr/>
          <p:nvPr/>
        </p:nvSpPr>
        <p:spPr>
          <a:xfrm>
            <a:off x="7709767" y="-739836"/>
            <a:ext cx="1528200" cy="1528688"/>
          </a:xfrm>
          <a:custGeom>
            <a:avLst/>
            <a:gdLst/>
            <a:ahLst/>
            <a:cxnLst/>
            <a:rect l="l" t="t" r="r" b="b"/>
            <a:pathLst>
              <a:path w="71904" h="71927" extrusionOk="0">
                <a:moveTo>
                  <a:pt x="35952" y="1"/>
                </a:moveTo>
                <a:cubicBezTo>
                  <a:pt x="16100" y="1"/>
                  <a:pt x="0" y="16100"/>
                  <a:pt x="0" y="35975"/>
                </a:cubicBezTo>
                <a:cubicBezTo>
                  <a:pt x="0" y="55827"/>
                  <a:pt x="16100" y="71927"/>
                  <a:pt x="35952" y="71927"/>
                </a:cubicBezTo>
                <a:cubicBezTo>
                  <a:pt x="55804" y="71927"/>
                  <a:pt x="71904" y="55827"/>
                  <a:pt x="71904" y="35975"/>
                </a:cubicBezTo>
                <a:cubicBezTo>
                  <a:pt x="71904" y="16100"/>
                  <a:pt x="55804" y="1"/>
                  <a:pt x="35952"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5184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2"/>
        <p:cNvGrpSpPr/>
        <p:nvPr/>
      </p:nvGrpSpPr>
      <p:grpSpPr>
        <a:xfrm>
          <a:off x="0" y="0"/>
          <a:ext cx="0" cy="0"/>
          <a:chOff x="0" y="0"/>
          <a:chExt cx="0" cy="0"/>
        </a:xfrm>
      </p:grpSpPr>
      <p:sp>
        <p:nvSpPr>
          <p:cNvPr id="63" name="Google Shape;63;p10"/>
          <p:cNvSpPr/>
          <p:nvPr/>
        </p:nvSpPr>
        <p:spPr>
          <a:xfrm rot="2700000" flipH="1">
            <a:off x="9945514" y="5152470"/>
            <a:ext cx="2591049" cy="2627381"/>
          </a:xfrm>
          <a:custGeom>
            <a:avLst/>
            <a:gdLst/>
            <a:ahLst/>
            <a:cxnLst/>
            <a:rect l="l" t="t" r="r" b="b"/>
            <a:pathLst>
              <a:path w="100557" h="101967" extrusionOk="0">
                <a:moveTo>
                  <a:pt x="14981" y="1"/>
                </a:moveTo>
                <a:cubicBezTo>
                  <a:pt x="14968" y="1"/>
                  <a:pt x="14954" y="1"/>
                  <a:pt x="14941" y="1"/>
                </a:cubicBezTo>
                <a:cubicBezTo>
                  <a:pt x="9097" y="24"/>
                  <a:pt x="4821" y="5890"/>
                  <a:pt x="3275" y="11666"/>
                </a:cubicBezTo>
                <a:cubicBezTo>
                  <a:pt x="1" y="23809"/>
                  <a:pt x="410" y="37954"/>
                  <a:pt x="9460" y="47595"/>
                </a:cubicBezTo>
                <a:cubicBezTo>
                  <a:pt x="16487" y="55122"/>
                  <a:pt x="27107" y="58783"/>
                  <a:pt x="33360" y="66970"/>
                </a:cubicBezTo>
                <a:cubicBezTo>
                  <a:pt x="39386" y="74906"/>
                  <a:pt x="40500" y="86049"/>
                  <a:pt x="47504" y="93121"/>
                </a:cubicBezTo>
                <a:cubicBezTo>
                  <a:pt x="51211" y="96850"/>
                  <a:pt x="56214" y="99033"/>
                  <a:pt x="61285" y="100397"/>
                </a:cubicBezTo>
                <a:cubicBezTo>
                  <a:pt x="64931" y="101378"/>
                  <a:pt x="68736" y="101967"/>
                  <a:pt x="72509" y="101967"/>
                </a:cubicBezTo>
                <a:cubicBezTo>
                  <a:pt x="76170" y="101967"/>
                  <a:pt x="79802" y="101413"/>
                  <a:pt x="83229" y="100125"/>
                </a:cubicBezTo>
                <a:cubicBezTo>
                  <a:pt x="90210" y="97510"/>
                  <a:pt x="96145" y="91506"/>
                  <a:pt x="97350" y="84184"/>
                </a:cubicBezTo>
                <a:cubicBezTo>
                  <a:pt x="100557" y="64946"/>
                  <a:pt x="75952" y="62399"/>
                  <a:pt x="63036" y="60307"/>
                </a:cubicBezTo>
                <a:cubicBezTo>
                  <a:pt x="54281" y="58874"/>
                  <a:pt x="47163" y="55441"/>
                  <a:pt x="41683" y="50415"/>
                </a:cubicBezTo>
                <a:cubicBezTo>
                  <a:pt x="34406" y="43730"/>
                  <a:pt x="29995" y="34202"/>
                  <a:pt x="28403" y="22763"/>
                </a:cubicBezTo>
                <a:cubicBezTo>
                  <a:pt x="27721" y="17920"/>
                  <a:pt x="27470" y="12917"/>
                  <a:pt x="25583" y="8437"/>
                </a:cubicBezTo>
                <a:cubicBezTo>
                  <a:pt x="23701" y="3970"/>
                  <a:pt x="19693" y="1"/>
                  <a:pt x="14981" y="1"/>
                </a:cubicBezTo>
                <a:close/>
              </a:path>
            </a:pathLst>
          </a:custGeom>
          <a:solidFill>
            <a:srgbClr val="A7DAD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0"/>
          <p:cNvSpPr/>
          <p:nvPr/>
        </p:nvSpPr>
        <p:spPr>
          <a:xfrm rot="10800000" flipH="1">
            <a:off x="0" y="2"/>
            <a:ext cx="6086341" cy="3953535"/>
          </a:xfrm>
          <a:custGeom>
            <a:avLst/>
            <a:gdLst/>
            <a:ahLst/>
            <a:cxnLst/>
            <a:rect l="l" t="t" r="r" b="b"/>
            <a:pathLst>
              <a:path w="231949" h="160909" extrusionOk="0">
                <a:moveTo>
                  <a:pt x="1" y="1"/>
                </a:moveTo>
                <a:lnTo>
                  <a:pt x="1" y="160908"/>
                </a:lnTo>
                <a:lnTo>
                  <a:pt x="226445" y="160908"/>
                </a:lnTo>
                <a:cubicBezTo>
                  <a:pt x="231721" y="139442"/>
                  <a:pt x="231948" y="116565"/>
                  <a:pt x="222238" y="96986"/>
                </a:cubicBezTo>
                <a:cubicBezTo>
                  <a:pt x="211869" y="75997"/>
                  <a:pt x="190198" y="61034"/>
                  <a:pt x="166912" y="58715"/>
                </a:cubicBezTo>
                <a:cubicBezTo>
                  <a:pt x="164472" y="58473"/>
                  <a:pt x="162043" y="58359"/>
                  <a:pt x="159624" y="58359"/>
                </a:cubicBezTo>
                <a:cubicBezTo>
                  <a:pt x="135680" y="58359"/>
                  <a:pt x="112676" y="69482"/>
                  <a:pt x="89710" y="77248"/>
                </a:cubicBezTo>
                <a:cubicBezTo>
                  <a:pt x="82837" y="79563"/>
                  <a:pt x="75653" y="81609"/>
                  <a:pt x="68481" y="81609"/>
                </a:cubicBezTo>
                <a:cubicBezTo>
                  <a:pt x="66564" y="81609"/>
                  <a:pt x="64649" y="81463"/>
                  <a:pt x="62740" y="81137"/>
                </a:cubicBezTo>
                <a:cubicBezTo>
                  <a:pt x="48278" y="78658"/>
                  <a:pt x="37431" y="66356"/>
                  <a:pt x="30631" y="53348"/>
                </a:cubicBezTo>
                <a:cubicBezTo>
                  <a:pt x="23832" y="40341"/>
                  <a:pt x="19784" y="25947"/>
                  <a:pt x="12030" y="13485"/>
                </a:cubicBezTo>
                <a:cubicBezTo>
                  <a:pt x="8869" y="8414"/>
                  <a:pt x="4799" y="357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10"/>
          <p:cNvSpPr txBox="1">
            <a:spLocks noGrp="1"/>
          </p:cNvSpPr>
          <p:nvPr>
            <p:ph type="title"/>
          </p:nvPr>
        </p:nvSpPr>
        <p:spPr>
          <a:xfrm>
            <a:off x="950967" y="785367"/>
            <a:ext cx="4970800" cy="87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955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rgarine"/>
              <a:buNone/>
              <a:defRPr sz="2800">
                <a:solidFill>
                  <a:schemeClr val="dk2"/>
                </a:solidFill>
                <a:latin typeface="Margarine"/>
                <a:ea typeface="Margarine"/>
                <a:cs typeface="Margarine"/>
                <a:sym typeface="Margari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1pPr>
            <a:lvl2pPr marL="914400" lvl="1" indent="-330200">
              <a:lnSpc>
                <a:spcPct val="115000"/>
              </a:lnSpc>
              <a:spcBef>
                <a:spcPts val="160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2pPr>
            <a:lvl3pPr marL="1371600" lvl="2" indent="-330200">
              <a:lnSpc>
                <a:spcPct val="115000"/>
              </a:lnSpc>
              <a:spcBef>
                <a:spcPts val="160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3pPr>
            <a:lvl4pPr marL="1828800" lvl="3" indent="-330200">
              <a:lnSpc>
                <a:spcPct val="115000"/>
              </a:lnSpc>
              <a:spcBef>
                <a:spcPts val="160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4pPr>
            <a:lvl5pPr marL="2286000" lvl="4" indent="-330200">
              <a:lnSpc>
                <a:spcPct val="115000"/>
              </a:lnSpc>
              <a:spcBef>
                <a:spcPts val="160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5pPr>
            <a:lvl6pPr marL="2743200" lvl="5" indent="-330200">
              <a:lnSpc>
                <a:spcPct val="115000"/>
              </a:lnSpc>
              <a:spcBef>
                <a:spcPts val="160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6pPr>
            <a:lvl7pPr marL="3200400" lvl="6" indent="-330200">
              <a:lnSpc>
                <a:spcPct val="115000"/>
              </a:lnSpc>
              <a:spcBef>
                <a:spcPts val="160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7pPr>
            <a:lvl8pPr marL="3657600" lvl="7" indent="-330200">
              <a:lnSpc>
                <a:spcPct val="115000"/>
              </a:lnSpc>
              <a:spcBef>
                <a:spcPts val="1600"/>
              </a:spcBef>
              <a:spcAft>
                <a:spcPts val="0"/>
              </a:spcAft>
              <a:buClr>
                <a:schemeClr val="dk1"/>
              </a:buClr>
              <a:buSzPts val="1600"/>
              <a:buFont typeface="Kulim Park"/>
              <a:buChar char="○"/>
              <a:defRPr sz="1600">
                <a:solidFill>
                  <a:schemeClr val="dk1"/>
                </a:solidFill>
                <a:latin typeface="Kulim Park"/>
                <a:ea typeface="Kulim Park"/>
                <a:cs typeface="Kulim Park"/>
                <a:sym typeface="Kulim Park"/>
              </a:defRPr>
            </a:lvl8pPr>
            <a:lvl9pPr marL="4114800" lvl="8" indent="-330200">
              <a:lnSpc>
                <a:spcPct val="115000"/>
              </a:lnSpc>
              <a:spcBef>
                <a:spcPts val="1600"/>
              </a:spcBef>
              <a:spcAft>
                <a:spcPts val="1600"/>
              </a:spcAft>
              <a:buClr>
                <a:schemeClr val="dk1"/>
              </a:buClr>
              <a:buSzPts val="1600"/>
              <a:buFont typeface="Kulim Park"/>
              <a:buChar char="■"/>
              <a:defRPr sz="16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17377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jpe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8B54-A990-4DE4-9080-67D366F667EE}"/>
              </a:ext>
            </a:extLst>
          </p:cNvPr>
          <p:cNvSpPr>
            <a:spLocks noGrp="1"/>
          </p:cNvSpPr>
          <p:nvPr>
            <p:ph type="ctrTitle"/>
          </p:nvPr>
        </p:nvSpPr>
        <p:spPr/>
        <p:txBody>
          <a:bodyPr>
            <a:normAutofit/>
          </a:bodyPr>
          <a:lstStyle/>
          <a:p>
            <a:pPr algn="l"/>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C052A02F-E098-469A-804F-BE54E11BBFCA}"/>
              </a:ext>
            </a:extLst>
          </p:cNvPr>
          <p:cNvSpPr>
            <a:spLocks noGrp="1"/>
          </p:cNvSpPr>
          <p:nvPr>
            <p:ph type="subTitle" idx="1"/>
          </p:nvPr>
        </p:nvSpPr>
        <p:spPr>
          <a:xfrm>
            <a:off x="1685367" y="2634712"/>
            <a:ext cx="8821200" cy="2990030"/>
          </a:xfrm>
        </p:spPr>
        <p:txBody>
          <a:bodyPr>
            <a:normAutofit fontScale="92500" lnSpcReduction="10000"/>
          </a:bodyPr>
          <a:lstStyle/>
          <a:p>
            <a:r>
              <a:rPr lang="en-GB" sz="5200" dirty="0">
                <a:solidFill>
                  <a:srgbClr val="FFFFFF"/>
                </a:solidFill>
                <a:effectLst/>
                <a:latin typeface="Margarine"/>
                <a:ea typeface="Calibri" panose="020F0502020204030204" pitchFamily="34" charset="0"/>
                <a:cs typeface="Times New Roman" panose="02020603050405020304" pitchFamily="18" charset="0"/>
              </a:rPr>
              <a:t>UK Primary Schools</a:t>
            </a:r>
          </a:p>
          <a:p>
            <a:r>
              <a:rPr lang="en-GB" sz="5200" dirty="0">
                <a:solidFill>
                  <a:srgbClr val="FFFFFF"/>
                </a:solidFill>
                <a:latin typeface="Margarine"/>
                <a:cs typeface="Times New Roman" panose="02020603050405020304" pitchFamily="18" charset="0"/>
              </a:rPr>
              <a:t>Financial Literacy </a:t>
            </a:r>
          </a:p>
          <a:p>
            <a:endParaRPr lang="en-GB" sz="3600" dirty="0">
              <a:latin typeface="Abadi Extra Light" panose="020B0204020104020204" pitchFamily="34" charset="0"/>
              <a:cs typeface="Times New Roman" panose="02020603050405020304" pitchFamily="18" charset="0"/>
            </a:endParaRPr>
          </a:p>
          <a:p>
            <a:r>
              <a:rPr lang="en-GB" sz="3600" dirty="0">
                <a:latin typeface="Abadi Extra Light" panose="020B0204020104020204" pitchFamily="34" charset="0"/>
              </a:rPr>
              <a:t>[Insert your firm name]</a:t>
            </a:r>
          </a:p>
          <a:p>
            <a:r>
              <a:rPr lang="en-GB" sz="3600" dirty="0">
                <a:latin typeface="Abadi Extra Light" panose="020B0204020104020204" pitchFamily="34" charset="0"/>
                <a:cs typeface="Times New Roman" panose="02020603050405020304" pitchFamily="18" charset="0"/>
              </a:rPr>
              <a:t>Chartered Institute for Securities &amp; Investment</a:t>
            </a:r>
          </a:p>
        </p:txBody>
      </p:sp>
      <p:sp>
        <p:nvSpPr>
          <p:cNvPr id="4" name="TextBox 3">
            <a:extLst>
              <a:ext uri="{FF2B5EF4-FFF2-40B4-BE49-F238E27FC236}">
                <a16:creationId xmlns:a16="http://schemas.microsoft.com/office/drawing/2014/main" id="{96EF8FD7-7090-49FD-BA2C-C0F5BABE191A}"/>
              </a:ext>
            </a:extLst>
          </p:cNvPr>
          <p:cNvSpPr txBox="1"/>
          <p:nvPr/>
        </p:nvSpPr>
        <p:spPr>
          <a:xfrm>
            <a:off x="5049931" y="1430682"/>
            <a:ext cx="2092071" cy="1077218"/>
          </a:xfrm>
          <a:prstGeom prst="rect">
            <a:avLst/>
          </a:prstGeom>
          <a:noFill/>
        </p:spPr>
        <p:txBody>
          <a:bodyPr wrap="square" rtlCol="0">
            <a:spAutoFit/>
          </a:bodyPr>
          <a:lstStyle/>
          <a:p>
            <a:r>
              <a:rPr lang="en-GB" sz="3200" dirty="0">
                <a:latin typeface="Margarine"/>
              </a:rPr>
              <a:t>[Place your logo here]</a:t>
            </a:r>
          </a:p>
        </p:txBody>
      </p:sp>
      <p:grpSp>
        <p:nvGrpSpPr>
          <p:cNvPr id="7" name="Group 6">
            <a:extLst>
              <a:ext uri="{FF2B5EF4-FFF2-40B4-BE49-F238E27FC236}">
                <a16:creationId xmlns:a16="http://schemas.microsoft.com/office/drawing/2014/main" id="{E7A62862-DB95-34C1-C196-AF225F8ED4EF}"/>
              </a:ext>
            </a:extLst>
          </p:cNvPr>
          <p:cNvGrpSpPr/>
          <p:nvPr/>
        </p:nvGrpSpPr>
        <p:grpSpPr>
          <a:xfrm>
            <a:off x="347265" y="5910378"/>
            <a:ext cx="2749039" cy="828463"/>
            <a:chOff x="347265" y="5910378"/>
            <a:chExt cx="2749039" cy="828463"/>
          </a:xfrm>
        </p:grpSpPr>
        <p:pic>
          <p:nvPicPr>
            <p:cNvPr id="9" name="Picture 8" descr="Logo&#10;&#10;Description automatically generated">
              <a:extLst>
                <a:ext uri="{FF2B5EF4-FFF2-40B4-BE49-F238E27FC236}">
                  <a16:creationId xmlns:a16="http://schemas.microsoft.com/office/drawing/2014/main" id="{DAC97890-C285-430D-BB67-A235B720C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6" name="Picture 5" descr="Text&#10;&#10;Description automatically generated">
              <a:extLst>
                <a:ext uri="{FF2B5EF4-FFF2-40B4-BE49-F238E27FC236}">
                  <a16:creationId xmlns:a16="http://schemas.microsoft.com/office/drawing/2014/main" id="{A9C68375-F24A-AC63-803F-CD83CB2DC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252287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96E1-241E-45B3-9220-119EA2F20BF9}"/>
              </a:ext>
            </a:extLst>
          </p:cNvPr>
          <p:cNvSpPr>
            <a:spLocks noGrp="1"/>
          </p:cNvSpPr>
          <p:nvPr>
            <p:ph type="ctrTitle"/>
          </p:nvPr>
        </p:nvSpPr>
        <p:spPr/>
        <p:txBody>
          <a:bodyPr>
            <a:normAutofit fontScale="90000"/>
          </a:bodyPr>
          <a:lstStyle/>
          <a:p>
            <a:br>
              <a:rPr lang="en-GB" dirty="0"/>
            </a:br>
            <a:br>
              <a:rPr lang="en-GB" dirty="0">
                <a:solidFill>
                  <a:srgbClr val="FF0000"/>
                </a:solidFill>
              </a:rPr>
            </a:br>
            <a:endParaRPr lang="en-GB" dirty="0">
              <a:solidFill>
                <a:srgbClr val="FF0000"/>
              </a:solidFill>
            </a:endParaRPr>
          </a:p>
        </p:txBody>
      </p:sp>
      <p:pic>
        <p:nvPicPr>
          <p:cNvPr id="5" name="Picture 4" descr="A picture containing indoor, person&#10;&#10;Description automatically generated">
            <a:extLst>
              <a:ext uri="{FF2B5EF4-FFF2-40B4-BE49-F238E27FC236}">
                <a16:creationId xmlns:a16="http://schemas.microsoft.com/office/drawing/2014/main" id="{43EB71BF-DD80-4FF0-84DA-D0E98588C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200" y="889508"/>
            <a:ext cx="6096000" cy="4062984"/>
          </a:xfrm>
          <a:prstGeom prst="rect">
            <a:avLst/>
          </a:prstGeom>
        </p:spPr>
      </p:pic>
      <p:pic>
        <p:nvPicPr>
          <p:cNvPr id="7" name="Picture 6" descr="A picture containing person, holding&#10;&#10;Description automatically generated">
            <a:extLst>
              <a:ext uri="{FF2B5EF4-FFF2-40B4-BE49-F238E27FC236}">
                <a16:creationId xmlns:a16="http://schemas.microsoft.com/office/drawing/2014/main" id="{6F7A7442-0481-4800-BDA0-20A412FA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200" y="578771"/>
            <a:ext cx="8445500" cy="6279229"/>
          </a:xfrm>
          <a:prstGeom prst="rect">
            <a:avLst/>
          </a:prstGeom>
        </p:spPr>
      </p:pic>
      <p:pic>
        <p:nvPicPr>
          <p:cNvPr id="9" name="Picture 8" descr="A picture containing person, yellow&#10;&#10;Description automatically generated">
            <a:extLst>
              <a:ext uri="{FF2B5EF4-FFF2-40B4-BE49-F238E27FC236}">
                <a16:creationId xmlns:a16="http://schemas.microsoft.com/office/drawing/2014/main" id="{833343A6-646F-4748-B51D-842E48470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800" y="340292"/>
            <a:ext cx="9779006" cy="6517708"/>
          </a:xfrm>
          <a:prstGeom prst="rect">
            <a:avLst/>
          </a:prstGeom>
        </p:spPr>
      </p:pic>
      <p:grpSp>
        <p:nvGrpSpPr>
          <p:cNvPr id="3" name="Group 2">
            <a:extLst>
              <a:ext uri="{FF2B5EF4-FFF2-40B4-BE49-F238E27FC236}">
                <a16:creationId xmlns:a16="http://schemas.microsoft.com/office/drawing/2014/main" id="{47A6AED7-1846-C503-8786-5EB9A29D3B6A}"/>
              </a:ext>
            </a:extLst>
          </p:cNvPr>
          <p:cNvGrpSpPr/>
          <p:nvPr/>
        </p:nvGrpSpPr>
        <p:grpSpPr>
          <a:xfrm>
            <a:off x="347265" y="5910378"/>
            <a:ext cx="2749039" cy="828463"/>
            <a:chOff x="347265" y="5910378"/>
            <a:chExt cx="2749039" cy="828463"/>
          </a:xfrm>
        </p:grpSpPr>
        <p:pic>
          <p:nvPicPr>
            <p:cNvPr id="4" name="Picture 3" descr="Logo&#10;&#10;Description automatically generated">
              <a:extLst>
                <a:ext uri="{FF2B5EF4-FFF2-40B4-BE49-F238E27FC236}">
                  <a16:creationId xmlns:a16="http://schemas.microsoft.com/office/drawing/2014/main" id="{748EFB34-46FD-468B-2981-0AA8C3B277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11" name="Picture 10" descr="Text&#10;&#10;Description automatically generated">
              <a:extLst>
                <a:ext uri="{FF2B5EF4-FFF2-40B4-BE49-F238E27FC236}">
                  <a16:creationId xmlns:a16="http://schemas.microsoft.com/office/drawing/2014/main" id="{FB2D08F9-550F-612D-1D45-CFF044117E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119225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3A73DC6-B731-4C20-B8CC-EC71D0CB03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7" b="94823" l="4508" r="92623">
                        <a14:foregroundMark x1="39754" y1="23433" x2="14344" y2="14714"/>
                        <a14:foregroundMark x1="14344" y1="14714" x2="13115" y2="46594"/>
                        <a14:foregroundMark x1="13115" y1="46594" x2="28689" y2="66757"/>
                        <a14:foregroundMark x1="20902" y1="57493" x2="33607" y2="60763"/>
                        <a14:foregroundMark x1="31967" y1="53678" x2="38115" y2="51499"/>
                        <a14:foregroundMark x1="85656" y1="16076" x2="92623" y2="29700"/>
                        <a14:foregroundMark x1="92623" y1="29700" x2="90164" y2="19346"/>
                        <a14:foregroundMark x1="41393" y1="22343" x2="32377" y2="37330"/>
                        <a14:foregroundMark x1="27459" y1="50136" x2="24590" y2="65123"/>
                        <a14:foregroundMark x1="24590" y1="65123" x2="28689" y2="59946"/>
                        <a14:foregroundMark x1="29508" y1="51226" x2="32377" y2="53678"/>
                        <a14:foregroundMark x1="9016" y1="62125" x2="5738" y2="78474"/>
                        <a14:foregroundMark x1="17541" y1="91192" x2="17623" y2="91281"/>
                        <a14:foregroundMark x1="5738" y1="78474" x2="14432" y2="87843"/>
                        <a14:foregroundMark x1="17623" y1="91281" x2="42213" y2="90463"/>
                        <a14:foregroundMark x1="42213" y1="90463" x2="18137" y2="90680"/>
                        <a14:foregroundMark x1="35246" y1="94823" x2="32787" y2="92916"/>
                        <a14:foregroundMark x1="7787" y1="85831" x2="4508" y2="76839"/>
                        <a14:foregroundMark x1="38934" y1="75477" x2="29098" y2="61308"/>
                        <a14:foregroundMark x1="29098" y1="61308" x2="33607" y2="41689"/>
                        <a14:foregroundMark x1="33607" y1="41689" x2="37705" y2="35967"/>
                        <a14:foregroundMark x1="87295" y1="39510" x2="85656" y2="54496"/>
                        <a14:foregroundMark x1="85656" y1="54496" x2="81557" y2="57766"/>
                        <a14:backgroundMark x1="11066" y1="90736" x2="16803" y2="91826"/>
                      </a14:backgroundRemoval>
                    </a14:imgEffect>
                  </a14:imgLayer>
                </a14:imgProps>
              </a:ext>
              <a:ext uri="{28A0092B-C50C-407E-A947-70E740481C1C}">
                <a14:useLocalDpi xmlns:a14="http://schemas.microsoft.com/office/drawing/2010/main" val="0"/>
              </a:ext>
            </a:extLst>
          </a:blip>
          <a:srcRect/>
          <a:stretch>
            <a:fillRect/>
          </a:stretch>
        </p:blipFill>
        <p:spPr bwMode="auto">
          <a:xfrm>
            <a:off x="783970" y="1434611"/>
            <a:ext cx="2517396" cy="378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B6FE6ED-8D66-40D8-913A-23759CEFC69E}"/>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Budget! Save little &amp; often…</a:t>
            </a:r>
          </a:p>
        </p:txBody>
      </p:sp>
      <p:sp>
        <p:nvSpPr>
          <p:cNvPr id="13" name="TextBox 12">
            <a:extLst>
              <a:ext uri="{FF2B5EF4-FFF2-40B4-BE49-F238E27FC236}">
                <a16:creationId xmlns:a16="http://schemas.microsoft.com/office/drawing/2014/main" id="{FB181E7E-90D0-4DD5-A983-0AFFAD6BC52E}"/>
              </a:ext>
            </a:extLst>
          </p:cNvPr>
          <p:cNvSpPr txBox="1"/>
          <p:nvPr/>
        </p:nvSpPr>
        <p:spPr>
          <a:xfrm>
            <a:off x="3868153" y="2457596"/>
            <a:ext cx="6124074" cy="584775"/>
          </a:xfrm>
          <a:prstGeom prst="rect">
            <a:avLst/>
          </a:prstGeom>
          <a:noFill/>
        </p:spPr>
        <p:txBody>
          <a:bodyPr wrap="square">
            <a:spAutoFit/>
          </a:bodyPr>
          <a:lstStyle/>
          <a:p>
            <a:pPr marL="0" indent="0">
              <a:buNone/>
            </a:pPr>
            <a:r>
              <a:rPr lang="en-GB" sz="3200" dirty="0">
                <a:solidFill>
                  <a:schemeClr val="tx1">
                    <a:lumMod val="50000"/>
                    <a:lumOff val="50000"/>
                  </a:schemeClr>
                </a:solidFill>
                <a:latin typeface="Abadi Extra Light" panose="020B0204020104020204" pitchFamily="34" charset="0"/>
              </a:rPr>
              <a:t>50p a day</a:t>
            </a:r>
          </a:p>
        </p:txBody>
      </p:sp>
      <p:grpSp>
        <p:nvGrpSpPr>
          <p:cNvPr id="2" name="Group 1">
            <a:extLst>
              <a:ext uri="{FF2B5EF4-FFF2-40B4-BE49-F238E27FC236}">
                <a16:creationId xmlns:a16="http://schemas.microsoft.com/office/drawing/2014/main" id="{4F1F3D22-38F2-CC04-DEAF-F91E9A379E5C}"/>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2E977825-6720-E274-7B10-5DF695BD8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63DFDC48-5240-2686-66BA-99AAAD1D14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312601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3A73DC6-B731-4C20-B8CC-EC71D0CB03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7" b="94823" l="4508" r="92623">
                        <a14:foregroundMark x1="39754" y1="23433" x2="14344" y2="14714"/>
                        <a14:foregroundMark x1="14344" y1="14714" x2="13115" y2="46594"/>
                        <a14:foregroundMark x1="13115" y1="46594" x2="28689" y2="66757"/>
                        <a14:foregroundMark x1="20902" y1="57493" x2="33607" y2="60763"/>
                        <a14:foregroundMark x1="31967" y1="53678" x2="38115" y2="51499"/>
                        <a14:foregroundMark x1="85656" y1="16076" x2="92623" y2="29700"/>
                        <a14:foregroundMark x1="92623" y1="29700" x2="90164" y2="19346"/>
                        <a14:foregroundMark x1="41393" y1="22343" x2="32377" y2="37330"/>
                        <a14:foregroundMark x1="27459" y1="50136" x2="24590" y2="65123"/>
                        <a14:foregroundMark x1="24590" y1="65123" x2="28689" y2="59946"/>
                        <a14:foregroundMark x1="29508" y1="51226" x2="32377" y2="53678"/>
                        <a14:foregroundMark x1="9016" y1="62125" x2="5738" y2="78474"/>
                        <a14:foregroundMark x1="17541" y1="91192" x2="17623" y2="91281"/>
                        <a14:foregroundMark x1="5738" y1="78474" x2="14432" y2="87843"/>
                        <a14:foregroundMark x1="17623" y1="91281" x2="42213" y2="90463"/>
                        <a14:foregroundMark x1="42213" y1="90463" x2="18137" y2="90680"/>
                        <a14:foregroundMark x1="35246" y1="94823" x2="32787" y2="92916"/>
                        <a14:foregroundMark x1="7787" y1="85831" x2="4508" y2="76839"/>
                        <a14:foregroundMark x1="38934" y1="75477" x2="29098" y2="61308"/>
                        <a14:foregroundMark x1="29098" y1="61308" x2="33607" y2="41689"/>
                        <a14:foregroundMark x1="33607" y1="41689" x2="37705" y2="35967"/>
                        <a14:foregroundMark x1="87295" y1="39510" x2="85656" y2="54496"/>
                        <a14:foregroundMark x1="85656" y1="54496" x2="81557" y2="57766"/>
                        <a14:backgroundMark x1="11066" y1="90736" x2="16803" y2="91826"/>
                      </a14:backgroundRemoval>
                    </a14:imgEffect>
                  </a14:imgLayer>
                </a14:imgProps>
              </a:ext>
              <a:ext uri="{28A0092B-C50C-407E-A947-70E740481C1C}">
                <a14:useLocalDpi xmlns:a14="http://schemas.microsoft.com/office/drawing/2010/main" val="0"/>
              </a:ext>
            </a:extLst>
          </a:blip>
          <a:srcRect/>
          <a:stretch>
            <a:fillRect/>
          </a:stretch>
        </p:blipFill>
        <p:spPr bwMode="auto">
          <a:xfrm>
            <a:off x="783970" y="1434611"/>
            <a:ext cx="2517396" cy="378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BE36763-B9EB-47FC-B795-5FC67BEBE3AE}"/>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Budget! Save little &amp; often…</a:t>
            </a:r>
          </a:p>
        </p:txBody>
      </p:sp>
      <p:sp>
        <p:nvSpPr>
          <p:cNvPr id="13" name="TextBox 12">
            <a:extLst>
              <a:ext uri="{FF2B5EF4-FFF2-40B4-BE49-F238E27FC236}">
                <a16:creationId xmlns:a16="http://schemas.microsoft.com/office/drawing/2014/main" id="{003C612F-1BFA-4C7A-ABCF-19398A149AC1}"/>
              </a:ext>
            </a:extLst>
          </p:cNvPr>
          <p:cNvSpPr txBox="1"/>
          <p:nvPr/>
        </p:nvSpPr>
        <p:spPr>
          <a:xfrm>
            <a:off x="3868153" y="2457596"/>
            <a:ext cx="6124074" cy="584775"/>
          </a:xfrm>
          <a:prstGeom prst="rect">
            <a:avLst/>
          </a:prstGeom>
          <a:noFill/>
        </p:spPr>
        <p:txBody>
          <a:bodyPr wrap="square">
            <a:spAutoFit/>
          </a:bodyPr>
          <a:lstStyle/>
          <a:p>
            <a:pPr marL="0" indent="0">
              <a:buNone/>
            </a:pPr>
            <a:r>
              <a:rPr lang="en-GB" sz="3200" dirty="0">
                <a:solidFill>
                  <a:schemeClr val="tx1">
                    <a:lumMod val="50000"/>
                    <a:lumOff val="50000"/>
                  </a:schemeClr>
                </a:solidFill>
                <a:latin typeface="Abadi Extra Light" panose="020B0204020104020204" pitchFamily="34" charset="0"/>
              </a:rPr>
              <a:t>50p a day = £3.50 a week</a:t>
            </a:r>
          </a:p>
        </p:txBody>
      </p:sp>
      <p:grpSp>
        <p:nvGrpSpPr>
          <p:cNvPr id="2" name="Group 1">
            <a:extLst>
              <a:ext uri="{FF2B5EF4-FFF2-40B4-BE49-F238E27FC236}">
                <a16:creationId xmlns:a16="http://schemas.microsoft.com/office/drawing/2014/main" id="{1CDCF98B-298F-E2CA-0F9C-89E8A2407B8E}"/>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49578D53-321C-A79D-5CE0-86EBA7B39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1A5A6677-E3E7-D0AE-6E6B-7671B88EE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335935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3A73DC6-B731-4C20-B8CC-EC71D0CB03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7" b="94823" l="4508" r="92623">
                        <a14:foregroundMark x1="39754" y1="23433" x2="14344" y2="14714"/>
                        <a14:foregroundMark x1="14344" y1="14714" x2="13115" y2="46594"/>
                        <a14:foregroundMark x1="13115" y1="46594" x2="28689" y2="66757"/>
                        <a14:foregroundMark x1="20902" y1="57493" x2="33607" y2="60763"/>
                        <a14:foregroundMark x1="31967" y1="53678" x2="38115" y2="51499"/>
                        <a14:foregroundMark x1="85656" y1="16076" x2="92623" y2="29700"/>
                        <a14:foregroundMark x1="92623" y1="29700" x2="90164" y2="19346"/>
                        <a14:foregroundMark x1="41393" y1="22343" x2="32377" y2="37330"/>
                        <a14:foregroundMark x1="27459" y1="50136" x2="24590" y2="65123"/>
                        <a14:foregroundMark x1="24590" y1="65123" x2="28689" y2="59946"/>
                        <a14:foregroundMark x1="29508" y1="51226" x2="32377" y2="53678"/>
                        <a14:foregroundMark x1="9016" y1="62125" x2="5738" y2="78474"/>
                        <a14:foregroundMark x1="17541" y1="91192" x2="17623" y2="91281"/>
                        <a14:foregroundMark x1="5738" y1="78474" x2="14432" y2="87843"/>
                        <a14:foregroundMark x1="17623" y1="91281" x2="42213" y2="90463"/>
                        <a14:foregroundMark x1="42213" y1="90463" x2="18137" y2="90680"/>
                        <a14:foregroundMark x1="35246" y1="94823" x2="32787" y2="92916"/>
                        <a14:foregroundMark x1="7787" y1="85831" x2="4508" y2="76839"/>
                        <a14:foregroundMark x1="38934" y1="75477" x2="29098" y2="61308"/>
                        <a14:foregroundMark x1="29098" y1="61308" x2="33607" y2="41689"/>
                        <a14:foregroundMark x1="33607" y1="41689" x2="37705" y2="35967"/>
                        <a14:foregroundMark x1="87295" y1="39510" x2="85656" y2="54496"/>
                        <a14:foregroundMark x1="85656" y1="54496" x2="81557" y2="57766"/>
                        <a14:backgroundMark x1="11066" y1="90736" x2="16803" y2="91826"/>
                      </a14:backgroundRemoval>
                    </a14:imgEffect>
                  </a14:imgLayer>
                </a14:imgProps>
              </a:ext>
              <a:ext uri="{28A0092B-C50C-407E-A947-70E740481C1C}">
                <a14:useLocalDpi xmlns:a14="http://schemas.microsoft.com/office/drawing/2010/main" val="0"/>
              </a:ext>
            </a:extLst>
          </a:blip>
          <a:srcRect/>
          <a:stretch>
            <a:fillRect/>
          </a:stretch>
        </p:blipFill>
        <p:spPr bwMode="auto">
          <a:xfrm>
            <a:off x="783970" y="1434611"/>
            <a:ext cx="2517396" cy="378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A2CA23-BE1D-4CEF-8D54-BE8009BA2DCA}"/>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Budget! Save little &amp; often…</a:t>
            </a:r>
          </a:p>
        </p:txBody>
      </p:sp>
      <p:sp>
        <p:nvSpPr>
          <p:cNvPr id="12" name="TextBox 11">
            <a:extLst>
              <a:ext uri="{FF2B5EF4-FFF2-40B4-BE49-F238E27FC236}">
                <a16:creationId xmlns:a16="http://schemas.microsoft.com/office/drawing/2014/main" id="{10DB7DA6-84A7-4845-B01D-82B686C10760}"/>
              </a:ext>
            </a:extLst>
          </p:cNvPr>
          <p:cNvSpPr txBox="1"/>
          <p:nvPr/>
        </p:nvSpPr>
        <p:spPr>
          <a:xfrm>
            <a:off x="3868153" y="2457596"/>
            <a:ext cx="6124074" cy="584775"/>
          </a:xfrm>
          <a:prstGeom prst="rect">
            <a:avLst/>
          </a:prstGeom>
          <a:noFill/>
        </p:spPr>
        <p:txBody>
          <a:bodyPr wrap="square">
            <a:spAutoFit/>
          </a:bodyPr>
          <a:lstStyle/>
          <a:p>
            <a:pPr marL="0" indent="0">
              <a:buNone/>
            </a:pPr>
            <a:r>
              <a:rPr lang="en-GB" sz="3200" dirty="0">
                <a:solidFill>
                  <a:schemeClr val="tx1">
                    <a:lumMod val="50000"/>
                    <a:lumOff val="50000"/>
                  </a:schemeClr>
                </a:solidFill>
                <a:latin typeface="Abadi Extra Light" panose="020B0204020104020204" pitchFamily="34" charset="0"/>
              </a:rPr>
              <a:t>50p a day = £3.50 a week</a:t>
            </a:r>
          </a:p>
        </p:txBody>
      </p:sp>
      <p:sp>
        <p:nvSpPr>
          <p:cNvPr id="13" name="TextBox 12">
            <a:extLst>
              <a:ext uri="{FF2B5EF4-FFF2-40B4-BE49-F238E27FC236}">
                <a16:creationId xmlns:a16="http://schemas.microsoft.com/office/drawing/2014/main" id="{4504051E-1F17-4BB2-91A2-8626F6B8632B}"/>
              </a:ext>
            </a:extLst>
          </p:cNvPr>
          <p:cNvSpPr txBox="1"/>
          <p:nvPr/>
        </p:nvSpPr>
        <p:spPr>
          <a:xfrm>
            <a:off x="3868153" y="3002035"/>
            <a:ext cx="6124074" cy="584775"/>
          </a:xfrm>
          <a:prstGeom prst="rect">
            <a:avLst/>
          </a:prstGeom>
          <a:noFill/>
        </p:spPr>
        <p:txBody>
          <a:bodyPr wrap="square">
            <a:spAutoFit/>
          </a:bodyPr>
          <a:lstStyle/>
          <a:p>
            <a:pPr marL="0" indent="0">
              <a:buNone/>
            </a:pPr>
            <a:r>
              <a:rPr lang="en-GB" sz="3200" dirty="0">
                <a:solidFill>
                  <a:schemeClr val="tx1">
                    <a:lumMod val="50000"/>
                    <a:lumOff val="50000"/>
                  </a:schemeClr>
                </a:solidFill>
                <a:latin typeface="Abadi Extra Light" panose="020B0204020104020204" pitchFamily="34" charset="0"/>
              </a:rPr>
              <a:t>£3.50 a week = £15 a month</a:t>
            </a:r>
          </a:p>
        </p:txBody>
      </p:sp>
      <p:grpSp>
        <p:nvGrpSpPr>
          <p:cNvPr id="2" name="Group 1">
            <a:extLst>
              <a:ext uri="{FF2B5EF4-FFF2-40B4-BE49-F238E27FC236}">
                <a16:creationId xmlns:a16="http://schemas.microsoft.com/office/drawing/2014/main" id="{CE92164E-E61B-AAFB-B8FA-ECB840E394B5}"/>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58CC6BBE-BA18-FE32-9F3C-5E53A4E3A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C52E34CD-8491-A3C2-A004-A9ABEDA6D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54938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3A73DC6-B731-4C20-B8CC-EC71D0CB03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7" b="94823" l="4508" r="92623">
                        <a14:foregroundMark x1="39754" y1="23433" x2="14344" y2="14714"/>
                        <a14:foregroundMark x1="14344" y1="14714" x2="13115" y2="46594"/>
                        <a14:foregroundMark x1="13115" y1="46594" x2="28689" y2="66757"/>
                        <a14:foregroundMark x1="20902" y1="57493" x2="33607" y2="60763"/>
                        <a14:foregroundMark x1="31967" y1="53678" x2="38115" y2="51499"/>
                        <a14:foregroundMark x1="85656" y1="16076" x2="92623" y2="29700"/>
                        <a14:foregroundMark x1="92623" y1="29700" x2="90164" y2="19346"/>
                        <a14:foregroundMark x1="41393" y1="22343" x2="32377" y2="37330"/>
                        <a14:foregroundMark x1="27459" y1="50136" x2="24590" y2="65123"/>
                        <a14:foregroundMark x1="24590" y1="65123" x2="28689" y2="59946"/>
                        <a14:foregroundMark x1="29508" y1="51226" x2="32377" y2="53678"/>
                        <a14:foregroundMark x1="9016" y1="62125" x2="5738" y2="78474"/>
                        <a14:foregroundMark x1="17541" y1="91192" x2="17623" y2="91281"/>
                        <a14:foregroundMark x1="5738" y1="78474" x2="14432" y2="87843"/>
                        <a14:foregroundMark x1="17623" y1="91281" x2="42213" y2="90463"/>
                        <a14:foregroundMark x1="42213" y1="90463" x2="18137" y2="90680"/>
                        <a14:foregroundMark x1="35246" y1="94823" x2="32787" y2="92916"/>
                        <a14:foregroundMark x1="7787" y1="85831" x2="4508" y2="76839"/>
                        <a14:foregroundMark x1="38934" y1="75477" x2="29098" y2="61308"/>
                        <a14:foregroundMark x1="29098" y1="61308" x2="33607" y2="41689"/>
                        <a14:foregroundMark x1="33607" y1="41689" x2="37705" y2="35967"/>
                        <a14:foregroundMark x1="87295" y1="39510" x2="85656" y2="54496"/>
                        <a14:foregroundMark x1="85656" y1="54496" x2="81557" y2="57766"/>
                        <a14:backgroundMark x1="11066" y1="90736" x2="16803" y2="91826"/>
                      </a14:backgroundRemoval>
                    </a14:imgEffect>
                  </a14:imgLayer>
                </a14:imgProps>
              </a:ext>
              <a:ext uri="{28A0092B-C50C-407E-A947-70E740481C1C}">
                <a14:useLocalDpi xmlns:a14="http://schemas.microsoft.com/office/drawing/2010/main" val="0"/>
              </a:ext>
            </a:extLst>
          </a:blip>
          <a:srcRect/>
          <a:stretch>
            <a:fillRect/>
          </a:stretch>
        </p:blipFill>
        <p:spPr bwMode="auto">
          <a:xfrm>
            <a:off x="783970" y="1434611"/>
            <a:ext cx="2517396" cy="378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641D454-ACEC-445E-8875-D1FABF5BA5D9}"/>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Budget! Save little &amp; often…</a:t>
            </a:r>
          </a:p>
        </p:txBody>
      </p:sp>
      <p:sp>
        <p:nvSpPr>
          <p:cNvPr id="12" name="TextBox 11">
            <a:extLst>
              <a:ext uri="{FF2B5EF4-FFF2-40B4-BE49-F238E27FC236}">
                <a16:creationId xmlns:a16="http://schemas.microsoft.com/office/drawing/2014/main" id="{3C14A1EF-74CA-4481-AA73-8DCD1E19ECF9}"/>
              </a:ext>
            </a:extLst>
          </p:cNvPr>
          <p:cNvSpPr txBox="1"/>
          <p:nvPr/>
        </p:nvSpPr>
        <p:spPr>
          <a:xfrm>
            <a:off x="3868153" y="2457596"/>
            <a:ext cx="6124074" cy="584775"/>
          </a:xfrm>
          <a:prstGeom prst="rect">
            <a:avLst/>
          </a:prstGeom>
          <a:noFill/>
        </p:spPr>
        <p:txBody>
          <a:bodyPr wrap="square">
            <a:spAutoFit/>
          </a:bodyPr>
          <a:lstStyle/>
          <a:p>
            <a:pPr marL="0" indent="0">
              <a:buNone/>
            </a:pPr>
            <a:r>
              <a:rPr lang="en-GB" sz="3200" dirty="0">
                <a:solidFill>
                  <a:schemeClr val="tx1">
                    <a:lumMod val="50000"/>
                    <a:lumOff val="50000"/>
                  </a:schemeClr>
                </a:solidFill>
                <a:latin typeface="Abadi Extra Light" panose="020B0204020104020204" pitchFamily="34" charset="0"/>
              </a:rPr>
              <a:t>50p a day = £3.50 a week</a:t>
            </a:r>
          </a:p>
        </p:txBody>
      </p:sp>
      <p:sp>
        <p:nvSpPr>
          <p:cNvPr id="13" name="TextBox 12">
            <a:extLst>
              <a:ext uri="{FF2B5EF4-FFF2-40B4-BE49-F238E27FC236}">
                <a16:creationId xmlns:a16="http://schemas.microsoft.com/office/drawing/2014/main" id="{9B2A87D7-CD23-4523-9044-305066C1193A}"/>
              </a:ext>
            </a:extLst>
          </p:cNvPr>
          <p:cNvSpPr txBox="1"/>
          <p:nvPr/>
        </p:nvSpPr>
        <p:spPr>
          <a:xfrm>
            <a:off x="3868153" y="3002035"/>
            <a:ext cx="6124074" cy="584775"/>
          </a:xfrm>
          <a:prstGeom prst="rect">
            <a:avLst/>
          </a:prstGeom>
          <a:noFill/>
        </p:spPr>
        <p:txBody>
          <a:bodyPr wrap="square">
            <a:spAutoFit/>
          </a:bodyPr>
          <a:lstStyle/>
          <a:p>
            <a:pPr marL="0" indent="0">
              <a:buNone/>
            </a:pPr>
            <a:r>
              <a:rPr lang="en-GB" sz="3200" dirty="0">
                <a:solidFill>
                  <a:schemeClr val="tx1">
                    <a:lumMod val="50000"/>
                    <a:lumOff val="50000"/>
                  </a:schemeClr>
                </a:solidFill>
                <a:latin typeface="Abadi Extra Light" panose="020B0204020104020204" pitchFamily="34" charset="0"/>
              </a:rPr>
              <a:t>£3.50 a week = £15 a month</a:t>
            </a:r>
          </a:p>
        </p:txBody>
      </p:sp>
      <p:sp>
        <p:nvSpPr>
          <p:cNvPr id="16" name="TextBox 15">
            <a:extLst>
              <a:ext uri="{FF2B5EF4-FFF2-40B4-BE49-F238E27FC236}">
                <a16:creationId xmlns:a16="http://schemas.microsoft.com/office/drawing/2014/main" id="{B74FD53B-C114-4AED-A4C3-A2A74072B9AD}"/>
              </a:ext>
            </a:extLst>
          </p:cNvPr>
          <p:cNvSpPr txBox="1"/>
          <p:nvPr/>
        </p:nvSpPr>
        <p:spPr>
          <a:xfrm>
            <a:off x="3868153" y="3549320"/>
            <a:ext cx="6124074" cy="584775"/>
          </a:xfrm>
          <a:prstGeom prst="rect">
            <a:avLst/>
          </a:prstGeom>
          <a:noFill/>
        </p:spPr>
        <p:txBody>
          <a:bodyPr wrap="square">
            <a:spAutoFit/>
          </a:bodyPr>
          <a:lstStyle/>
          <a:p>
            <a:pPr marL="0" indent="0">
              <a:buNone/>
            </a:pPr>
            <a:r>
              <a:rPr lang="en-GB" sz="3200" dirty="0">
                <a:solidFill>
                  <a:schemeClr val="tx1">
                    <a:lumMod val="50000"/>
                    <a:lumOff val="50000"/>
                  </a:schemeClr>
                </a:solidFill>
                <a:latin typeface="Abadi Extra Light" panose="020B0204020104020204" pitchFamily="34" charset="0"/>
              </a:rPr>
              <a:t>£15 a month = </a:t>
            </a:r>
            <a:r>
              <a:rPr lang="en-GB" sz="3200" b="1" dirty="0">
                <a:solidFill>
                  <a:schemeClr val="tx1">
                    <a:lumMod val="50000"/>
                    <a:lumOff val="50000"/>
                  </a:schemeClr>
                </a:solidFill>
                <a:latin typeface="Abadi Extra Light" panose="020B0204020104020204" pitchFamily="34" charset="0"/>
              </a:rPr>
              <a:t>£180 a year</a:t>
            </a:r>
          </a:p>
        </p:txBody>
      </p:sp>
      <p:grpSp>
        <p:nvGrpSpPr>
          <p:cNvPr id="2" name="Group 1">
            <a:extLst>
              <a:ext uri="{FF2B5EF4-FFF2-40B4-BE49-F238E27FC236}">
                <a16:creationId xmlns:a16="http://schemas.microsoft.com/office/drawing/2014/main" id="{F3A0DC74-8CBC-05F0-6B9E-1F9ED9316DE3}"/>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F7AC3CFC-929A-19BA-F2A5-7B52AE6836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9E932E9D-E271-493F-0C2F-F67DEA26A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2389005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8B54-A990-4DE4-9080-67D366F667EE}"/>
              </a:ext>
            </a:extLst>
          </p:cNvPr>
          <p:cNvSpPr>
            <a:spLocks noGrp="1"/>
          </p:cNvSpPr>
          <p:nvPr>
            <p:ph type="ctrTitle"/>
          </p:nvPr>
        </p:nvSpPr>
        <p:spPr/>
        <p:txBody>
          <a:bodyPr>
            <a:normAutofit/>
          </a:bodyPr>
          <a:lstStyle/>
          <a:p>
            <a:pPr algn="l"/>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C052A02F-E098-469A-804F-BE54E11BBFCA}"/>
              </a:ext>
            </a:extLst>
          </p:cNvPr>
          <p:cNvSpPr>
            <a:spLocks noGrp="1"/>
          </p:cNvSpPr>
          <p:nvPr>
            <p:ph type="subTitle" idx="1"/>
          </p:nvPr>
        </p:nvSpPr>
        <p:spPr>
          <a:xfrm>
            <a:off x="1685367" y="2634712"/>
            <a:ext cx="8821200" cy="2412821"/>
          </a:xfrm>
        </p:spPr>
        <p:txBody>
          <a:bodyPr>
            <a:normAutofit/>
          </a:bodyPr>
          <a:lstStyle/>
          <a:p>
            <a:r>
              <a:rPr lang="en-GB" sz="4800" dirty="0">
                <a:solidFill>
                  <a:srgbClr val="FFFFFF"/>
                </a:solidFill>
                <a:effectLst/>
                <a:latin typeface="Margarine"/>
                <a:ea typeface="Calibri" panose="020F0502020204030204" pitchFamily="34" charset="0"/>
                <a:cs typeface="Times New Roman" panose="02020603050405020304" pitchFamily="18" charset="0"/>
              </a:rPr>
              <a:t>Please ask your questions</a:t>
            </a:r>
            <a:endParaRPr lang="en-GB" sz="4800" dirty="0">
              <a:solidFill>
                <a:srgbClr val="FFFFFF"/>
              </a:solidFill>
              <a:latin typeface="Margarine"/>
              <a:cs typeface="Times New Roman" panose="02020603050405020304" pitchFamily="18" charset="0"/>
            </a:endParaRPr>
          </a:p>
          <a:p>
            <a:endParaRPr lang="en-GB" sz="3600" dirty="0">
              <a:latin typeface="Margarine"/>
              <a:cs typeface="Times New Roman" panose="02020603050405020304" pitchFamily="18" charset="0"/>
            </a:endParaRPr>
          </a:p>
        </p:txBody>
      </p:sp>
      <p:sp>
        <p:nvSpPr>
          <p:cNvPr id="7" name="TextBox 6">
            <a:extLst>
              <a:ext uri="{FF2B5EF4-FFF2-40B4-BE49-F238E27FC236}">
                <a16:creationId xmlns:a16="http://schemas.microsoft.com/office/drawing/2014/main" id="{B4324311-6399-40E9-848A-544DE2EED7FE}"/>
              </a:ext>
            </a:extLst>
          </p:cNvPr>
          <p:cNvSpPr txBox="1"/>
          <p:nvPr/>
        </p:nvSpPr>
        <p:spPr>
          <a:xfrm>
            <a:off x="5049931" y="1771867"/>
            <a:ext cx="2092071" cy="1077218"/>
          </a:xfrm>
          <a:prstGeom prst="rect">
            <a:avLst/>
          </a:prstGeom>
          <a:noFill/>
        </p:spPr>
        <p:txBody>
          <a:bodyPr wrap="square" rtlCol="0">
            <a:spAutoFit/>
          </a:bodyPr>
          <a:lstStyle/>
          <a:p>
            <a:r>
              <a:rPr lang="en-GB" sz="3200" dirty="0">
                <a:latin typeface="Margarine"/>
              </a:rPr>
              <a:t>[Place your logo here]</a:t>
            </a:r>
          </a:p>
        </p:txBody>
      </p:sp>
      <p:grpSp>
        <p:nvGrpSpPr>
          <p:cNvPr id="4" name="Group 3">
            <a:extLst>
              <a:ext uri="{FF2B5EF4-FFF2-40B4-BE49-F238E27FC236}">
                <a16:creationId xmlns:a16="http://schemas.microsoft.com/office/drawing/2014/main" id="{681B9DEC-605E-1C3B-F3B9-EDFE323451F3}"/>
              </a:ext>
            </a:extLst>
          </p:cNvPr>
          <p:cNvGrpSpPr/>
          <p:nvPr/>
        </p:nvGrpSpPr>
        <p:grpSpPr>
          <a:xfrm>
            <a:off x="347265" y="5910378"/>
            <a:ext cx="2749039" cy="828463"/>
            <a:chOff x="347265" y="5910378"/>
            <a:chExt cx="2749039" cy="828463"/>
          </a:xfrm>
        </p:grpSpPr>
        <p:pic>
          <p:nvPicPr>
            <p:cNvPr id="5" name="Picture 4" descr="Logo&#10;&#10;Description automatically generated">
              <a:extLst>
                <a:ext uri="{FF2B5EF4-FFF2-40B4-BE49-F238E27FC236}">
                  <a16:creationId xmlns:a16="http://schemas.microsoft.com/office/drawing/2014/main" id="{0E8BAF67-5673-0284-9583-7DEF53AB4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6" name="Picture 5" descr="Text&#10;&#10;Description automatically generated">
              <a:extLst>
                <a:ext uri="{FF2B5EF4-FFF2-40B4-BE49-F238E27FC236}">
                  <a16:creationId xmlns:a16="http://schemas.microsoft.com/office/drawing/2014/main" id="{8225BA35-B655-71F4-5A11-FD0D7EAB2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347360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 name="Picture 5" descr="A close-up of a coin&#10;&#10;Description automatically generated">
            <a:extLst>
              <a:ext uri="{FF2B5EF4-FFF2-40B4-BE49-F238E27FC236}">
                <a16:creationId xmlns:a16="http://schemas.microsoft.com/office/drawing/2014/main" id="{553C4E1A-C173-41C8-AF2C-0A9FB499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035" y="2605731"/>
            <a:ext cx="1323810" cy="1323810"/>
          </a:xfrm>
          <a:prstGeom prst="rect">
            <a:avLst/>
          </a:prstGeom>
        </p:spPr>
      </p:pic>
      <p:pic>
        <p:nvPicPr>
          <p:cNvPr id="8" name="Picture 7" descr="A picture containing object, coin&#10;&#10;Description automatically generated">
            <a:extLst>
              <a:ext uri="{FF2B5EF4-FFF2-40B4-BE49-F238E27FC236}">
                <a16:creationId xmlns:a16="http://schemas.microsoft.com/office/drawing/2014/main" id="{92993B90-64DC-40B4-A810-C9883BC85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939" y="2085247"/>
            <a:ext cx="1790476" cy="1800000"/>
          </a:xfrm>
          <a:prstGeom prst="rect">
            <a:avLst/>
          </a:prstGeom>
        </p:spPr>
      </p:pic>
      <p:pic>
        <p:nvPicPr>
          <p:cNvPr id="10" name="Picture 9" descr="A close-up of a coin&#10;&#10;Description automatically generated">
            <a:extLst>
              <a:ext uri="{FF2B5EF4-FFF2-40B4-BE49-F238E27FC236}">
                <a16:creationId xmlns:a16="http://schemas.microsoft.com/office/drawing/2014/main" id="{8F42CFB5-23E4-4AE2-B7DC-7CB12A802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318" y="4000570"/>
            <a:ext cx="1142857" cy="1142857"/>
          </a:xfrm>
          <a:prstGeom prst="rect">
            <a:avLst/>
          </a:prstGeom>
        </p:spPr>
      </p:pic>
      <p:pic>
        <p:nvPicPr>
          <p:cNvPr id="12" name="Picture 11" descr="A picture containing object, coin&#10;&#10;Description automatically generated">
            <a:extLst>
              <a:ext uri="{FF2B5EF4-FFF2-40B4-BE49-F238E27FC236}">
                <a16:creationId xmlns:a16="http://schemas.microsoft.com/office/drawing/2014/main" id="{C3F8DCF5-266F-43F4-8746-399B97658A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0476" y="4421382"/>
            <a:ext cx="1619048" cy="1619048"/>
          </a:xfrm>
          <a:prstGeom prst="rect">
            <a:avLst/>
          </a:prstGeom>
        </p:spPr>
      </p:pic>
      <p:pic>
        <p:nvPicPr>
          <p:cNvPr id="14" name="Picture 13" descr="A close-up of a coin&#10;&#10;Description automatically generated">
            <a:extLst>
              <a:ext uri="{FF2B5EF4-FFF2-40B4-BE49-F238E27FC236}">
                <a16:creationId xmlns:a16="http://schemas.microsoft.com/office/drawing/2014/main" id="{4E84DD99-8FD6-4BE2-9174-F24A293676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216" y="4327252"/>
            <a:ext cx="2495238" cy="1619048"/>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1314F54A-C81A-4810-8DA1-6F0D436DDC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6421" y="2597159"/>
            <a:ext cx="3152381" cy="3142857"/>
          </a:xfrm>
          <a:prstGeom prst="rect">
            <a:avLst/>
          </a:prstGeom>
        </p:spPr>
      </p:pic>
      <p:sp>
        <p:nvSpPr>
          <p:cNvPr id="19" name="TextBox 18">
            <a:extLst>
              <a:ext uri="{FF2B5EF4-FFF2-40B4-BE49-F238E27FC236}">
                <a16:creationId xmlns:a16="http://schemas.microsoft.com/office/drawing/2014/main" id="{9D37BFFB-E361-4AA8-A5A1-A0B3EBA778A7}"/>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Do you recognise these?</a:t>
            </a:r>
          </a:p>
        </p:txBody>
      </p:sp>
      <p:grpSp>
        <p:nvGrpSpPr>
          <p:cNvPr id="2" name="Group 1">
            <a:extLst>
              <a:ext uri="{FF2B5EF4-FFF2-40B4-BE49-F238E27FC236}">
                <a16:creationId xmlns:a16="http://schemas.microsoft.com/office/drawing/2014/main" id="{DE72E17B-1DA8-7FAE-07AA-1CDC434C2AF9}"/>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3AA28D5A-2B53-8EBA-72BD-BD3451CCF2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C2D0B85A-A054-EF16-1038-53935A8F02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223673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visa card">
            <a:extLst>
              <a:ext uri="{FF2B5EF4-FFF2-40B4-BE49-F238E27FC236}">
                <a16:creationId xmlns:a16="http://schemas.microsoft.com/office/drawing/2014/main" id="{8C3A9148-7379-4FF1-8080-6E21056CE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694" y="2516509"/>
            <a:ext cx="2075788" cy="21723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40A2FCF7-F123-4564-8369-CA38F1023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2713" y="2761577"/>
            <a:ext cx="2765752" cy="1770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10;&#10;Description automatically generated">
            <a:extLst>
              <a:ext uri="{FF2B5EF4-FFF2-40B4-BE49-F238E27FC236}">
                <a16:creationId xmlns:a16="http://schemas.microsoft.com/office/drawing/2014/main" id="{9092DB6D-CCC7-490D-909E-5DA3B599A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99" y="2789008"/>
            <a:ext cx="2659588" cy="1717275"/>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5B0E78F1-F32D-4ABA-B93D-E14C3241E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289" y="2835506"/>
            <a:ext cx="3304762" cy="2323809"/>
          </a:xfrm>
          <a:prstGeom prst="rect">
            <a:avLst/>
          </a:prstGeom>
        </p:spPr>
      </p:pic>
      <p:sp>
        <p:nvSpPr>
          <p:cNvPr id="12" name="TextBox 11">
            <a:extLst>
              <a:ext uri="{FF2B5EF4-FFF2-40B4-BE49-F238E27FC236}">
                <a16:creationId xmlns:a16="http://schemas.microsoft.com/office/drawing/2014/main" id="{1568E394-24C3-45B6-991B-A6165806CA43}"/>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Spot the difference</a:t>
            </a:r>
          </a:p>
        </p:txBody>
      </p:sp>
      <p:grpSp>
        <p:nvGrpSpPr>
          <p:cNvPr id="2" name="Group 1">
            <a:extLst>
              <a:ext uri="{FF2B5EF4-FFF2-40B4-BE49-F238E27FC236}">
                <a16:creationId xmlns:a16="http://schemas.microsoft.com/office/drawing/2014/main" id="{B1B0E59F-0374-ABEE-E67E-D9DFCA0EF1EA}"/>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C42C54FA-1ECF-379B-DE41-27C222A579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FD3C25DE-1472-14E2-A64E-CB6885AF57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363895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99006B-C8ED-4DD1-94E1-CB1F46387087}"/>
              </a:ext>
            </a:extLst>
          </p:cNvPr>
          <p:cNvSpPr txBox="1"/>
          <p:nvPr/>
        </p:nvSpPr>
        <p:spPr>
          <a:xfrm>
            <a:off x="3916767" y="2309503"/>
            <a:ext cx="7888434" cy="3046988"/>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Abadi Extra Light" panose="020B0204020104020204" pitchFamily="34" charset="0"/>
              </a:rPr>
              <a:t>Money you are borrowing from a bank</a:t>
            </a:r>
            <a:br>
              <a:rPr lang="en-GB" sz="3200" dirty="0">
                <a:latin typeface="Abadi Extra Light" panose="020B0204020104020204" pitchFamily="34" charset="0"/>
              </a:rPr>
            </a:br>
            <a:endParaRPr lang="en-GB" sz="3200" dirty="0">
              <a:latin typeface="Abadi Extra Light" panose="020B0204020104020204" pitchFamily="34" charset="0"/>
            </a:endParaRPr>
          </a:p>
          <a:p>
            <a:pPr marL="285750" indent="-285750">
              <a:buFont typeface="Arial" panose="020B0604020202020204" pitchFamily="34" charset="0"/>
              <a:buChar char="•"/>
            </a:pPr>
            <a:r>
              <a:rPr lang="en-GB" sz="3200" dirty="0">
                <a:latin typeface="Abadi Extra Light" panose="020B0204020104020204" pitchFamily="34" charset="0"/>
              </a:rPr>
              <a:t>You have to pay the bank back the amount, and a bit extra</a:t>
            </a:r>
            <a:br>
              <a:rPr lang="en-GB" sz="3200" dirty="0">
                <a:latin typeface="Abadi Extra Light" panose="020B0204020104020204" pitchFamily="34" charset="0"/>
              </a:rPr>
            </a:br>
            <a:endParaRPr lang="en-GB" sz="3200" dirty="0">
              <a:latin typeface="Abadi Extra Light" panose="020B0204020104020204" pitchFamily="34" charset="0"/>
            </a:endParaRPr>
          </a:p>
          <a:p>
            <a:pPr marL="285750" indent="-285750">
              <a:buFont typeface="Arial" panose="020B0604020202020204" pitchFamily="34" charset="0"/>
              <a:buChar char="•"/>
            </a:pPr>
            <a:r>
              <a:rPr lang="en-GB" sz="3200" dirty="0">
                <a:latin typeface="Abadi Extra Light" panose="020B0204020104020204" pitchFamily="34" charset="0"/>
              </a:rPr>
              <a:t>You usually pay the bank back monthly</a:t>
            </a:r>
          </a:p>
        </p:txBody>
      </p:sp>
      <p:pic>
        <p:nvPicPr>
          <p:cNvPr id="8" name="Picture 7" descr="Graphical user interface, text&#10;&#10;Description automatically generated">
            <a:extLst>
              <a:ext uri="{FF2B5EF4-FFF2-40B4-BE49-F238E27FC236}">
                <a16:creationId xmlns:a16="http://schemas.microsoft.com/office/drawing/2014/main" id="{AFF5EB7C-A7B7-4591-A265-63074BF3F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83" y="2974360"/>
            <a:ext cx="2659588" cy="1717275"/>
          </a:xfrm>
          <a:prstGeom prst="rect">
            <a:avLst/>
          </a:prstGeom>
        </p:spPr>
      </p:pic>
      <p:sp>
        <p:nvSpPr>
          <p:cNvPr id="11" name="TextBox 10">
            <a:extLst>
              <a:ext uri="{FF2B5EF4-FFF2-40B4-BE49-F238E27FC236}">
                <a16:creationId xmlns:a16="http://schemas.microsoft.com/office/drawing/2014/main" id="{E2DD5BD9-5356-48E6-BC1F-CD0126CE9ADB}"/>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Credit cards</a:t>
            </a:r>
          </a:p>
        </p:txBody>
      </p:sp>
      <p:grpSp>
        <p:nvGrpSpPr>
          <p:cNvPr id="2" name="Group 1">
            <a:extLst>
              <a:ext uri="{FF2B5EF4-FFF2-40B4-BE49-F238E27FC236}">
                <a16:creationId xmlns:a16="http://schemas.microsoft.com/office/drawing/2014/main" id="{DAAC6F79-39BE-0DBD-E998-E81FFB490C76}"/>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357C3646-1AED-C8EE-2D60-F7B6379D0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9D53537F-5CBD-2649-35BF-568EF4D86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391749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C0B183-9F01-4CC5-899B-D1BA27C46DB6}"/>
              </a:ext>
            </a:extLst>
          </p:cNvPr>
          <p:cNvSpPr txBox="1"/>
          <p:nvPr/>
        </p:nvSpPr>
        <p:spPr>
          <a:xfrm>
            <a:off x="4061913" y="2397948"/>
            <a:ext cx="7396974" cy="2062103"/>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Abadi Extra Light" panose="020B0204020104020204" pitchFamily="34" charset="0"/>
              </a:rPr>
              <a:t>Money you own, kept in your bank account</a:t>
            </a:r>
            <a:br>
              <a:rPr lang="en-GB" sz="3200" dirty="0">
                <a:latin typeface="Abadi Extra Light" panose="020B0204020104020204" pitchFamily="34" charset="0"/>
              </a:rPr>
            </a:br>
            <a:endParaRPr lang="en-GB" sz="3200" dirty="0">
              <a:latin typeface="Abadi Extra Light" panose="020B0204020104020204" pitchFamily="34" charset="0"/>
            </a:endParaRPr>
          </a:p>
          <a:p>
            <a:pPr marL="285750" indent="-285750">
              <a:buFont typeface="Arial" panose="020B0604020202020204" pitchFamily="34" charset="0"/>
              <a:buChar char="•"/>
            </a:pPr>
            <a:r>
              <a:rPr lang="en-GB" sz="3200" dirty="0">
                <a:latin typeface="Abadi Extra Light" panose="020B0204020104020204" pitchFamily="34" charset="0"/>
              </a:rPr>
              <a:t>When using this card you are spending your money</a:t>
            </a:r>
          </a:p>
        </p:txBody>
      </p:sp>
      <p:pic>
        <p:nvPicPr>
          <p:cNvPr id="7" name="Picture 6" descr="A picture containing graphical user interface&#10;&#10;Description automatically generated">
            <a:extLst>
              <a:ext uri="{FF2B5EF4-FFF2-40B4-BE49-F238E27FC236}">
                <a16:creationId xmlns:a16="http://schemas.microsoft.com/office/drawing/2014/main" id="{E88568FA-BC09-4602-8B18-3660A9701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803" y="2699581"/>
            <a:ext cx="3304762" cy="2323809"/>
          </a:xfrm>
          <a:prstGeom prst="rect">
            <a:avLst/>
          </a:prstGeom>
        </p:spPr>
      </p:pic>
      <p:sp>
        <p:nvSpPr>
          <p:cNvPr id="11" name="TextBox 10">
            <a:extLst>
              <a:ext uri="{FF2B5EF4-FFF2-40B4-BE49-F238E27FC236}">
                <a16:creationId xmlns:a16="http://schemas.microsoft.com/office/drawing/2014/main" id="{E1A36284-AAE6-4D7E-A8F7-A23FC4E81B8E}"/>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Debit cards</a:t>
            </a:r>
          </a:p>
        </p:txBody>
      </p:sp>
      <p:grpSp>
        <p:nvGrpSpPr>
          <p:cNvPr id="2" name="Group 1">
            <a:extLst>
              <a:ext uri="{FF2B5EF4-FFF2-40B4-BE49-F238E27FC236}">
                <a16:creationId xmlns:a16="http://schemas.microsoft.com/office/drawing/2014/main" id="{1EE0B7CF-254B-8D02-C0F3-AEB41F3C4B2B}"/>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26F50E6C-4987-684E-E659-B4553B328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C988953D-1627-E8B3-701B-2B23DD136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27688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See the source image">
            <a:extLst>
              <a:ext uri="{FF2B5EF4-FFF2-40B4-BE49-F238E27FC236}">
                <a16:creationId xmlns:a16="http://schemas.microsoft.com/office/drawing/2014/main" id="{F477B97C-3D15-4BF3-BD42-9E60E4697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47" y="2616371"/>
            <a:ext cx="2539463" cy="162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712DF2-39F5-4F49-B169-ABE3C48C3D5B}"/>
              </a:ext>
            </a:extLst>
          </p:cNvPr>
          <p:cNvSpPr txBox="1"/>
          <p:nvPr/>
        </p:nvSpPr>
        <p:spPr>
          <a:xfrm>
            <a:off x="3790714" y="1693030"/>
            <a:ext cx="7396974"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Abadi Extra Light" panose="020B0204020104020204" pitchFamily="34" charset="0"/>
              </a:rPr>
              <a:t>Store cards are a type of loan, where you borrow money from the store</a:t>
            </a:r>
            <a:br>
              <a:rPr lang="en-GB" sz="3200" dirty="0">
                <a:latin typeface="Abadi Extra Light" panose="020B0204020104020204" pitchFamily="34" charset="0"/>
              </a:rPr>
            </a:br>
            <a:endParaRPr lang="en-GB" sz="3200" dirty="0">
              <a:latin typeface="Abadi Extra Light" panose="020B0204020104020204" pitchFamily="34" charset="0"/>
            </a:endParaRPr>
          </a:p>
          <a:p>
            <a:pPr marL="285750" indent="-285750">
              <a:buFont typeface="Arial" panose="020B0604020202020204" pitchFamily="34" charset="0"/>
              <a:buChar char="•"/>
            </a:pPr>
            <a:r>
              <a:rPr lang="en-GB" sz="3200" dirty="0">
                <a:latin typeface="Abadi Extra Light" panose="020B0204020104020204" pitchFamily="34" charset="0"/>
              </a:rPr>
              <a:t>You use this to buy items at the store of the card</a:t>
            </a:r>
            <a:br>
              <a:rPr lang="en-GB" sz="3200" dirty="0">
                <a:latin typeface="Abadi Extra Light" panose="020B0204020104020204" pitchFamily="34" charset="0"/>
              </a:rPr>
            </a:br>
            <a:endParaRPr lang="en-GB" sz="3200" dirty="0">
              <a:latin typeface="Abadi Extra Light" panose="020B0204020104020204" pitchFamily="34" charset="0"/>
            </a:endParaRPr>
          </a:p>
          <a:p>
            <a:pPr marL="285750" indent="-285750">
              <a:buFont typeface="Arial" panose="020B0604020202020204" pitchFamily="34" charset="0"/>
              <a:buChar char="•"/>
            </a:pPr>
            <a:r>
              <a:rPr lang="en-GB" sz="3200" dirty="0">
                <a:latin typeface="Abadi Extra Light" panose="020B0204020104020204" pitchFamily="34" charset="0"/>
              </a:rPr>
              <a:t>You pay the full amount back to store, and a bit extra</a:t>
            </a:r>
          </a:p>
        </p:txBody>
      </p:sp>
      <p:sp>
        <p:nvSpPr>
          <p:cNvPr id="10" name="TextBox 9">
            <a:extLst>
              <a:ext uri="{FF2B5EF4-FFF2-40B4-BE49-F238E27FC236}">
                <a16:creationId xmlns:a16="http://schemas.microsoft.com/office/drawing/2014/main" id="{C3EAF8EF-FC18-479E-8D12-C144E635AC54}"/>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Store cards</a:t>
            </a:r>
          </a:p>
        </p:txBody>
      </p:sp>
      <p:grpSp>
        <p:nvGrpSpPr>
          <p:cNvPr id="2" name="Group 1">
            <a:extLst>
              <a:ext uri="{FF2B5EF4-FFF2-40B4-BE49-F238E27FC236}">
                <a16:creationId xmlns:a16="http://schemas.microsoft.com/office/drawing/2014/main" id="{6C4A7535-5DA8-A8B1-9386-52A9CEF05F1A}"/>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F832A05C-A35F-1F3E-02B8-1A279FF5D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5" name="Picture 4" descr="Text&#10;&#10;Description automatically generated">
              <a:extLst>
                <a:ext uri="{FF2B5EF4-FFF2-40B4-BE49-F238E27FC236}">
                  <a16:creationId xmlns:a16="http://schemas.microsoft.com/office/drawing/2014/main" id="{B89D6E2D-3043-C641-FDD2-0B720AE93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245403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52A02F-E098-469A-804F-BE54E11BBFCA}"/>
              </a:ext>
            </a:extLst>
          </p:cNvPr>
          <p:cNvSpPr>
            <a:spLocks noGrp="1"/>
          </p:cNvSpPr>
          <p:nvPr>
            <p:ph type="subTitle" idx="1"/>
          </p:nvPr>
        </p:nvSpPr>
        <p:spPr>
          <a:xfrm>
            <a:off x="3908926" y="1702339"/>
            <a:ext cx="6775116" cy="3825329"/>
          </a:xfrm>
        </p:spPr>
        <p:txBody>
          <a:bodyPr>
            <a:noAutofit/>
          </a:bodyPr>
          <a:lstStyle/>
          <a:p>
            <a:pPr marL="0" indent="0" algn="l"/>
            <a:r>
              <a:rPr lang="en-GB" sz="2800" b="1" dirty="0">
                <a:latin typeface="Abadi Extra Light" panose="020B0204020104020204" pitchFamily="34" charset="0"/>
              </a:rPr>
              <a:t>Prepaid cards</a:t>
            </a:r>
            <a:r>
              <a:rPr lang="en-GB" sz="2800" dirty="0">
                <a:latin typeface="Abadi Extra Light" panose="020B0204020104020204" pitchFamily="34" charset="0"/>
              </a:rPr>
              <a:t> where parents can load money onto a card – age 6+ (monthly fees do apply to have an account)</a:t>
            </a:r>
            <a:br>
              <a:rPr lang="en-GB" sz="2800" dirty="0">
                <a:latin typeface="Abadi Extra Light" panose="020B0204020104020204" pitchFamily="34" charset="0"/>
              </a:rPr>
            </a:br>
            <a:endParaRPr lang="en-GB" sz="2800" dirty="0">
              <a:latin typeface="Abadi Extra Light" panose="020B0204020104020204" pitchFamily="34" charset="0"/>
            </a:endParaRPr>
          </a:p>
          <a:p>
            <a:pPr marL="0" indent="0" algn="l"/>
            <a:br>
              <a:rPr lang="en-GB" sz="2800" dirty="0">
                <a:latin typeface="Abadi Extra Light" panose="020B0204020104020204" pitchFamily="34" charset="0"/>
              </a:rPr>
            </a:br>
            <a:r>
              <a:rPr lang="en-GB" sz="2800" b="1" dirty="0">
                <a:latin typeface="Abadi Extra Light" panose="020B0204020104020204" pitchFamily="34" charset="0"/>
              </a:rPr>
              <a:t>Debit cards</a:t>
            </a:r>
            <a:r>
              <a:rPr lang="en-GB" sz="2800" dirty="0">
                <a:latin typeface="Abadi Extra Light" panose="020B0204020104020204" pitchFamily="34" charset="0"/>
              </a:rPr>
              <a:t> linked to a child's bank account – age 11+ (offered by high street banks and do not charge a monthly fee)</a:t>
            </a:r>
          </a:p>
        </p:txBody>
      </p:sp>
      <p:pic>
        <p:nvPicPr>
          <p:cNvPr id="1026" name="Picture 2" descr="gohenry | Making every kid good with money – gohenry">
            <a:extLst>
              <a:ext uri="{FF2B5EF4-FFF2-40B4-BE49-F238E27FC236}">
                <a16:creationId xmlns:a16="http://schemas.microsoft.com/office/drawing/2014/main" id="{03EC0978-40F5-4BF7-B66A-14E1EAEC8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39" y="1801010"/>
            <a:ext cx="2158837" cy="1388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 shot of a computer&#10;&#10;Description automatically generated with low confidence">
            <a:extLst>
              <a:ext uri="{FF2B5EF4-FFF2-40B4-BE49-F238E27FC236}">
                <a16:creationId xmlns:a16="http://schemas.microsoft.com/office/drawing/2014/main" id="{648F948F-A856-40C5-BCE5-B816A674B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085" y="3903762"/>
            <a:ext cx="2643781" cy="1773138"/>
          </a:xfrm>
          <a:prstGeom prst="rect">
            <a:avLst/>
          </a:prstGeom>
        </p:spPr>
      </p:pic>
      <p:sp>
        <p:nvSpPr>
          <p:cNvPr id="10" name="TextBox 9">
            <a:extLst>
              <a:ext uri="{FF2B5EF4-FFF2-40B4-BE49-F238E27FC236}">
                <a16:creationId xmlns:a16="http://schemas.microsoft.com/office/drawing/2014/main" id="{E2CB6951-684C-4A39-BD79-17A2C496C4F0}"/>
              </a:ext>
            </a:extLst>
          </p:cNvPr>
          <p:cNvSpPr txBox="1"/>
          <p:nvPr/>
        </p:nvSpPr>
        <p:spPr>
          <a:xfrm>
            <a:off x="271500" y="302633"/>
            <a:ext cx="11663826" cy="830997"/>
          </a:xfrm>
          <a:prstGeom prst="rect">
            <a:avLst/>
          </a:prstGeom>
          <a:noFill/>
        </p:spPr>
        <p:txBody>
          <a:bodyPr wrap="square">
            <a:spAutoFit/>
          </a:bodyPr>
          <a:lstStyle/>
          <a:p>
            <a:r>
              <a:rPr lang="en-GB" sz="4800" dirty="0">
                <a:solidFill>
                  <a:srgbClr val="381460"/>
                </a:solidFill>
                <a:latin typeface="Margarine"/>
              </a:rPr>
              <a:t>When can I use a bank card to pay for things?</a:t>
            </a:r>
          </a:p>
        </p:txBody>
      </p:sp>
      <p:grpSp>
        <p:nvGrpSpPr>
          <p:cNvPr id="2" name="Group 1">
            <a:extLst>
              <a:ext uri="{FF2B5EF4-FFF2-40B4-BE49-F238E27FC236}">
                <a16:creationId xmlns:a16="http://schemas.microsoft.com/office/drawing/2014/main" id="{A0F897B8-84C1-AC73-373B-83C7D5CC4464}"/>
              </a:ext>
            </a:extLst>
          </p:cNvPr>
          <p:cNvGrpSpPr/>
          <p:nvPr/>
        </p:nvGrpSpPr>
        <p:grpSpPr>
          <a:xfrm>
            <a:off x="347265" y="5910378"/>
            <a:ext cx="2749039" cy="828463"/>
            <a:chOff x="347265" y="5910378"/>
            <a:chExt cx="2749039" cy="828463"/>
          </a:xfrm>
        </p:grpSpPr>
        <p:pic>
          <p:nvPicPr>
            <p:cNvPr id="4" name="Picture 3" descr="Logo&#10;&#10;Description automatically generated">
              <a:extLst>
                <a:ext uri="{FF2B5EF4-FFF2-40B4-BE49-F238E27FC236}">
                  <a16:creationId xmlns:a16="http://schemas.microsoft.com/office/drawing/2014/main" id="{6FF67BE1-C0F7-8C8F-F722-D2FEC6202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5" name="Picture 4" descr="Text&#10;&#10;Description automatically generated">
              <a:extLst>
                <a:ext uri="{FF2B5EF4-FFF2-40B4-BE49-F238E27FC236}">
                  <a16:creationId xmlns:a16="http://schemas.microsoft.com/office/drawing/2014/main" id="{E820B2BC-1B1A-393C-8D49-2A353C440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386206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0AD7C0-3F13-499C-9588-C5047FA434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31" b="95538" l="3623" r="89614">
                        <a14:foregroundMark x1="19565" y1="92495" x2="19565" y2="92495"/>
                        <a14:foregroundMark x1="20048" y1="95740" x2="20048" y2="95740"/>
                        <a14:foregroundMark x1="7488" y1="89858" x2="7488" y2="89858"/>
                        <a14:foregroundMark x1="89614" y1="37525" x2="89614" y2="37525"/>
                        <a14:foregroundMark x1="3623" y1="87627" x2="3623" y2="87627"/>
                      </a14:backgroundRemoval>
                    </a14:imgEffect>
                  </a14:imgLayer>
                </a14:imgProps>
              </a:ext>
            </a:extLst>
          </a:blip>
          <a:srcRect l="41824" r="-1" b="22370"/>
          <a:stretch/>
        </p:blipFill>
        <p:spPr>
          <a:xfrm rot="14509837" flipH="1" flipV="1">
            <a:off x="3383356" y="-451015"/>
            <a:ext cx="3176761" cy="5503989"/>
          </a:xfrm>
          <a:prstGeom prst="rect">
            <a:avLst/>
          </a:prstGeom>
        </p:spPr>
      </p:pic>
      <p:pic>
        <p:nvPicPr>
          <p:cNvPr id="2050" name="Picture 2" descr="Shorting the Pound Explained | IG UK">
            <a:extLst>
              <a:ext uri="{FF2B5EF4-FFF2-40B4-BE49-F238E27FC236}">
                <a16:creationId xmlns:a16="http://schemas.microsoft.com/office/drawing/2014/main" id="{A1889B1B-9E90-4730-9B25-6CD732D45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500" y="1463961"/>
            <a:ext cx="2577933" cy="1933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ant Cheques | ASL Print Essentials">
            <a:extLst>
              <a:ext uri="{FF2B5EF4-FFF2-40B4-BE49-F238E27FC236}">
                <a16:creationId xmlns:a16="http://schemas.microsoft.com/office/drawing/2014/main" id="{D57257C9-EC16-4CD4-BA90-E75F664BFE8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52" t="7423" r="10474"/>
          <a:stretch/>
        </p:blipFill>
        <p:spPr bwMode="auto">
          <a:xfrm>
            <a:off x="617076" y="3748778"/>
            <a:ext cx="2577933" cy="1825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F8DC18C-345E-4FF7-B0C7-0CD8427A18D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15" b="96661" l="9488" r="91082">
                        <a14:foregroundMark x1="47438" y1="9315" x2="47438" y2="9315"/>
                        <a14:foregroundMark x1="91082" y1="57469" x2="91082" y2="57469"/>
                        <a14:foregroundMark x1="52941" y1="91740" x2="52941" y2="91740"/>
                        <a14:foregroundMark x1="54839" y1="96661" x2="54839" y2="96661"/>
                        <a14:foregroundMark x1="54080" y1="31810" x2="54080" y2="31810"/>
                      </a14:backgroundRemoval>
                    </a14:imgEffect>
                  </a14:imgLayer>
                </a14:imgProps>
              </a:ext>
            </a:extLst>
          </a:blip>
          <a:stretch>
            <a:fillRect/>
          </a:stretch>
        </p:blipFill>
        <p:spPr>
          <a:xfrm rot="15107334" flipV="1">
            <a:off x="7381774" y="-2743613"/>
            <a:ext cx="7330010" cy="8900110"/>
          </a:xfrm>
          <a:prstGeom prst="rect">
            <a:avLst/>
          </a:prstGeom>
        </p:spPr>
      </p:pic>
      <p:sp>
        <p:nvSpPr>
          <p:cNvPr id="8" name="TextBox 7">
            <a:extLst>
              <a:ext uri="{FF2B5EF4-FFF2-40B4-BE49-F238E27FC236}">
                <a16:creationId xmlns:a16="http://schemas.microsoft.com/office/drawing/2014/main" id="{64D1EE54-D106-49C8-9535-63F4A3F1B44C}"/>
              </a:ext>
            </a:extLst>
          </p:cNvPr>
          <p:cNvSpPr txBox="1"/>
          <p:nvPr/>
        </p:nvSpPr>
        <p:spPr>
          <a:xfrm>
            <a:off x="2883111" y="1933843"/>
            <a:ext cx="3386845" cy="954107"/>
          </a:xfrm>
          <a:prstGeom prst="rect">
            <a:avLst/>
          </a:prstGeom>
          <a:noFill/>
        </p:spPr>
        <p:txBody>
          <a:bodyPr wrap="square">
            <a:spAutoFit/>
          </a:bodyPr>
          <a:lstStyle/>
          <a:p>
            <a:pPr algn="l"/>
            <a:r>
              <a:rPr lang="en-GB" sz="2800" dirty="0">
                <a:effectLst/>
                <a:latin typeface="Abadi Extra Light" panose="020B0204020104020204" pitchFamily="34" charset="0"/>
                <a:ea typeface="Calibri" panose="020F0502020204030204" pitchFamily="34" charset="0"/>
                <a:cs typeface="Times New Roman" panose="02020603050405020304" pitchFamily="18" charset="0"/>
              </a:rPr>
              <a:t>Money is used to pay for goods and services </a:t>
            </a:r>
            <a:endParaRPr lang="en-GB" sz="2800" dirty="0">
              <a:latin typeface="Abadi Extra Light" panose="020B0204020104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2E3CBAA-7782-42BB-B37B-8040C5357974}"/>
              </a:ext>
            </a:extLst>
          </p:cNvPr>
          <p:cNvSpPr txBox="1"/>
          <p:nvPr/>
        </p:nvSpPr>
        <p:spPr>
          <a:xfrm>
            <a:off x="3282650" y="3653385"/>
            <a:ext cx="3483429" cy="1384995"/>
          </a:xfrm>
          <a:prstGeom prst="rect">
            <a:avLst/>
          </a:prstGeom>
          <a:noFill/>
        </p:spPr>
        <p:txBody>
          <a:bodyPr wrap="square">
            <a:spAutoFit/>
          </a:bodyPr>
          <a:lstStyle/>
          <a:p>
            <a:r>
              <a:rPr lang="en-GB" sz="2800" dirty="0">
                <a:effectLst/>
                <a:latin typeface="Abadi Extra Light" panose="020B0204020104020204" pitchFamily="34" charset="0"/>
                <a:ea typeface="Calibri" panose="020F0502020204030204" pitchFamily="34" charset="0"/>
                <a:cs typeface="Times New Roman" panose="02020603050405020304" pitchFamily="18" charset="0"/>
              </a:rPr>
              <a:t>Cheques – not used as much but is a method of payment</a:t>
            </a:r>
            <a:endParaRPr lang="en-GB" sz="2800" dirty="0">
              <a:latin typeface="Abadi Extra Light" panose="020B0204020104020204" pitchFamily="34" charset="0"/>
            </a:endParaRPr>
          </a:p>
        </p:txBody>
      </p:sp>
      <p:sp>
        <p:nvSpPr>
          <p:cNvPr id="14" name="TextBox 13">
            <a:extLst>
              <a:ext uri="{FF2B5EF4-FFF2-40B4-BE49-F238E27FC236}">
                <a16:creationId xmlns:a16="http://schemas.microsoft.com/office/drawing/2014/main" id="{674B921D-9998-488F-9E1B-D474783064AF}"/>
              </a:ext>
            </a:extLst>
          </p:cNvPr>
          <p:cNvSpPr txBox="1"/>
          <p:nvPr/>
        </p:nvSpPr>
        <p:spPr>
          <a:xfrm>
            <a:off x="8118389" y="602718"/>
            <a:ext cx="3483429" cy="1384995"/>
          </a:xfrm>
          <a:prstGeom prst="rect">
            <a:avLst/>
          </a:prstGeom>
          <a:noFill/>
        </p:spPr>
        <p:txBody>
          <a:bodyPr wrap="square">
            <a:spAutoFit/>
          </a:bodyPr>
          <a:lstStyle/>
          <a:p>
            <a:r>
              <a:rPr lang="en-GB" sz="2800" dirty="0">
                <a:effectLst/>
                <a:latin typeface="Abadi Extra Light" panose="020B0204020104020204" pitchFamily="34" charset="0"/>
                <a:ea typeface="Calibri" panose="020F0502020204030204" pitchFamily="34" charset="0"/>
                <a:cs typeface="Times New Roman" panose="02020603050405020304" pitchFamily="18" charset="0"/>
              </a:rPr>
              <a:t>Technology has contr</a:t>
            </a:r>
            <a:r>
              <a:rPr lang="en-GB" sz="2800" dirty="0">
                <a:latin typeface="Abadi Extra Light" panose="020B0204020104020204" pitchFamily="34" charset="0"/>
                <a:ea typeface="Calibri" panose="020F0502020204030204" pitchFamily="34" charset="0"/>
                <a:cs typeface="Times New Roman" panose="02020603050405020304" pitchFamily="18" charset="0"/>
              </a:rPr>
              <a:t>ibuted to cash not being used as much </a:t>
            </a:r>
            <a:endParaRPr lang="en-GB" sz="2800" dirty="0">
              <a:latin typeface="Abadi Extra Light" panose="020B0204020104020204" pitchFamily="34" charset="0"/>
            </a:endParaRPr>
          </a:p>
        </p:txBody>
      </p:sp>
      <p:sp>
        <p:nvSpPr>
          <p:cNvPr id="15" name="TextBox 14">
            <a:extLst>
              <a:ext uri="{FF2B5EF4-FFF2-40B4-BE49-F238E27FC236}">
                <a16:creationId xmlns:a16="http://schemas.microsoft.com/office/drawing/2014/main" id="{C777D0F4-7D1C-4520-8131-F589703B81F9}"/>
              </a:ext>
            </a:extLst>
          </p:cNvPr>
          <p:cNvSpPr txBox="1"/>
          <p:nvPr/>
        </p:nvSpPr>
        <p:spPr>
          <a:xfrm>
            <a:off x="374590" y="432803"/>
            <a:ext cx="7743799" cy="830997"/>
          </a:xfrm>
          <a:prstGeom prst="rect">
            <a:avLst/>
          </a:prstGeom>
          <a:noFill/>
        </p:spPr>
        <p:txBody>
          <a:bodyPr wrap="square" rtlCol="0">
            <a:spAutoFit/>
          </a:bodyPr>
          <a:lstStyle/>
          <a:p>
            <a:r>
              <a:rPr lang="en-GB" sz="4800" dirty="0">
                <a:solidFill>
                  <a:srgbClr val="381460"/>
                </a:solidFill>
                <a:latin typeface="Margarine"/>
              </a:rPr>
              <a:t>Ways to pay for things</a:t>
            </a:r>
          </a:p>
        </p:txBody>
      </p:sp>
      <p:pic>
        <p:nvPicPr>
          <p:cNvPr id="6" name="Picture 5" descr="A close-up of a cell phone&#10;&#10;Description automatically generated with medium confidence">
            <a:extLst>
              <a:ext uri="{FF2B5EF4-FFF2-40B4-BE49-F238E27FC236}">
                <a16:creationId xmlns:a16="http://schemas.microsoft.com/office/drawing/2014/main" id="{45FBF73E-A777-4E9B-A30C-EA8AEEDF1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4635" y="2128088"/>
            <a:ext cx="2009524" cy="4038095"/>
          </a:xfrm>
          <a:prstGeom prst="rect">
            <a:avLst/>
          </a:prstGeom>
        </p:spPr>
      </p:pic>
      <p:pic>
        <p:nvPicPr>
          <p:cNvPr id="1026" name="Picture 2" descr="PayPal Logo, PNG, Symbol, History, Meaning">
            <a:extLst>
              <a:ext uri="{FF2B5EF4-FFF2-40B4-BE49-F238E27FC236}">
                <a16:creationId xmlns:a16="http://schemas.microsoft.com/office/drawing/2014/main" id="{D6C89AEA-E460-4714-B17F-DF85187070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4087" y="5177299"/>
            <a:ext cx="2987913" cy="1680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9E9187B-7D32-4B7E-98FD-3BB9D62EAF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86355" y="3607984"/>
            <a:ext cx="2762607" cy="15367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8030B62-AE11-11E4-0E71-C4B8B5DAF8BA}"/>
              </a:ext>
            </a:extLst>
          </p:cNvPr>
          <p:cNvGrpSpPr/>
          <p:nvPr/>
        </p:nvGrpSpPr>
        <p:grpSpPr>
          <a:xfrm>
            <a:off x="347265" y="5910378"/>
            <a:ext cx="2749039" cy="828463"/>
            <a:chOff x="347265" y="5910378"/>
            <a:chExt cx="2749039" cy="828463"/>
          </a:xfrm>
        </p:grpSpPr>
        <p:pic>
          <p:nvPicPr>
            <p:cNvPr id="4" name="Picture 3" descr="Logo&#10;&#10;Description automatically generated">
              <a:extLst>
                <a:ext uri="{FF2B5EF4-FFF2-40B4-BE49-F238E27FC236}">
                  <a16:creationId xmlns:a16="http://schemas.microsoft.com/office/drawing/2014/main" id="{7EB084AD-CDD4-736E-CCCC-A242DCDE16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5" name="Picture 4" descr="Text&#10;&#10;Description automatically generated">
              <a:extLst>
                <a:ext uri="{FF2B5EF4-FFF2-40B4-BE49-F238E27FC236}">
                  <a16:creationId xmlns:a16="http://schemas.microsoft.com/office/drawing/2014/main" id="{270E3F5D-3848-355C-DE35-98F3E9BE964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295887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028345B4-F51C-4A7D-84F7-3189FF83CC1F}"/>
              </a:ext>
            </a:extLst>
          </p:cNvPr>
          <p:cNvSpPr>
            <a:spLocks noGrp="1"/>
          </p:cNvSpPr>
          <p:nvPr>
            <p:ph type="subTitle" idx="1"/>
          </p:nvPr>
        </p:nvSpPr>
        <p:spPr>
          <a:xfrm>
            <a:off x="3068598" y="2548230"/>
            <a:ext cx="5975200" cy="1399200"/>
          </a:xfrm>
        </p:spPr>
        <p:txBody>
          <a:bodyPr>
            <a:noAutofit/>
          </a:bodyPr>
          <a:lstStyle/>
          <a:p>
            <a:pPr marL="0" indent="0">
              <a:buNone/>
            </a:pPr>
            <a:r>
              <a:rPr lang="en-GB" sz="3200" dirty="0">
                <a:solidFill>
                  <a:schemeClr val="accent6">
                    <a:lumMod val="10000"/>
                  </a:schemeClr>
                </a:solidFill>
                <a:latin typeface="Abadi Extra Light" panose="020B0204020104020204" pitchFamily="34" charset="0"/>
              </a:rPr>
              <a:t>“Because I need money”</a:t>
            </a:r>
          </a:p>
          <a:p>
            <a:pPr marL="0" indent="0">
              <a:buNone/>
            </a:pPr>
            <a:r>
              <a:rPr lang="en-GB" sz="3200" dirty="0">
                <a:solidFill>
                  <a:schemeClr val="accent6">
                    <a:lumMod val="10000"/>
                  </a:schemeClr>
                </a:solidFill>
                <a:latin typeface="Abadi Extra Light" panose="020B0204020104020204" pitchFamily="34" charset="0"/>
              </a:rPr>
              <a:t>“Because I love my job” </a:t>
            </a:r>
          </a:p>
          <a:p>
            <a:pPr marL="0" indent="0">
              <a:buNone/>
            </a:pPr>
            <a:r>
              <a:rPr lang="en-GB" sz="3200" dirty="0">
                <a:solidFill>
                  <a:schemeClr val="accent6">
                    <a:lumMod val="10000"/>
                  </a:schemeClr>
                </a:solidFill>
                <a:latin typeface="Abadi Extra Light" panose="020B0204020104020204" pitchFamily="34" charset="0"/>
              </a:rPr>
              <a:t>“Because my parents want me to”</a:t>
            </a:r>
          </a:p>
          <a:p>
            <a:pPr marL="0" indent="0">
              <a:buNone/>
            </a:pPr>
            <a:r>
              <a:rPr lang="en-GB" sz="3200" dirty="0">
                <a:solidFill>
                  <a:schemeClr val="accent6">
                    <a:lumMod val="10000"/>
                  </a:schemeClr>
                </a:solidFill>
                <a:latin typeface="Abadi Extra Light" panose="020B0204020104020204" pitchFamily="34" charset="0"/>
              </a:rPr>
              <a:t>“So I can buy clothes or games” </a:t>
            </a:r>
          </a:p>
          <a:p>
            <a:pPr marL="0" indent="0">
              <a:buNone/>
            </a:pPr>
            <a:r>
              <a:rPr lang="en-GB" sz="3200" dirty="0">
                <a:solidFill>
                  <a:schemeClr val="accent6">
                    <a:lumMod val="10000"/>
                  </a:schemeClr>
                </a:solidFill>
                <a:latin typeface="Abadi Extra Light" panose="020B0204020104020204" pitchFamily="34" charset="0"/>
              </a:rPr>
              <a:t>“So that I can go on holiday”</a:t>
            </a:r>
          </a:p>
        </p:txBody>
      </p:sp>
      <p:sp>
        <p:nvSpPr>
          <p:cNvPr id="8" name="Rounded Rectangular Callout 1">
            <a:extLst>
              <a:ext uri="{FF2B5EF4-FFF2-40B4-BE49-F238E27FC236}">
                <a16:creationId xmlns:a16="http://schemas.microsoft.com/office/drawing/2014/main" id="{366F8D6D-C1A4-4FC3-90F0-631B10787BC9}"/>
              </a:ext>
            </a:extLst>
          </p:cNvPr>
          <p:cNvSpPr/>
          <p:nvPr/>
        </p:nvSpPr>
        <p:spPr>
          <a:xfrm>
            <a:off x="3289300" y="1663700"/>
            <a:ext cx="5549900" cy="3314700"/>
          </a:xfrm>
          <a:prstGeom prst="wedgeRoundRectCallout">
            <a:avLst>
              <a:gd name="adj1" fmla="val -20244"/>
              <a:gd name="adj2" fmla="val 69209"/>
              <a:gd name="adj3" fmla="val 16667"/>
            </a:avLst>
          </a:prstGeom>
          <a:noFill/>
          <a:ln>
            <a:solidFill>
              <a:srgbClr val="FCE2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pic>
        <p:nvPicPr>
          <p:cNvPr id="13" name="Picture 12" descr="A group of people in costumes&#10;&#10;Description automatically generated with medium confidence">
            <a:extLst>
              <a:ext uri="{FF2B5EF4-FFF2-40B4-BE49-F238E27FC236}">
                <a16:creationId xmlns:a16="http://schemas.microsoft.com/office/drawing/2014/main" id="{CBDA6F5A-D3F4-4655-A3D8-EB0191A3B1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19" b="90281" l="9961" r="89844">
                        <a14:foregroundMark x1="38477" y1="28900" x2="37500" y2="20460"/>
                        <a14:foregroundMark x1="41797" y1="35550" x2="44141" y2="38363"/>
                        <a14:foregroundMark x1="41797" y1="37596" x2="41406" y2="43478"/>
                        <a14:foregroundMark x1="40820" y1="38107" x2="41602" y2="46803"/>
                        <a14:foregroundMark x1="47266" y1="87724" x2="42578" y2="89003"/>
                        <a14:foregroundMark x1="50781" y1="90026" x2="57031" y2="85166"/>
                        <a14:foregroundMark x1="55664" y1="90281" x2="58789" y2="89770"/>
                        <a14:foregroundMark x1="19531" y1="43478" x2="20117" y2="39642"/>
                      </a14:backgroundRemoval>
                    </a14:imgEffect>
                  </a14:imgLayer>
                </a14:imgProps>
              </a:ext>
              <a:ext uri="{28A0092B-C50C-407E-A947-70E740481C1C}">
                <a14:useLocalDpi xmlns:a14="http://schemas.microsoft.com/office/drawing/2010/main" val="0"/>
              </a:ext>
            </a:extLst>
          </a:blip>
          <a:stretch>
            <a:fillRect/>
          </a:stretch>
        </p:blipFill>
        <p:spPr>
          <a:xfrm>
            <a:off x="8634750" y="3474639"/>
            <a:ext cx="4146797" cy="3166792"/>
          </a:xfrm>
          <a:prstGeom prst="rect">
            <a:avLst/>
          </a:prstGeom>
        </p:spPr>
      </p:pic>
      <p:sp>
        <p:nvSpPr>
          <p:cNvPr id="10" name="TextBox 9">
            <a:extLst>
              <a:ext uri="{FF2B5EF4-FFF2-40B4-BE49-F238E27FC236}">
                <a16:creationId xmlns:a16="http://schemas.microsoft.com/office/drawing/2014/main" id="{CA0FA7D5-28C0-4D6D-BC09-519EE576F8B5}"/>
              </a:ext>
            </a:extLst>
          </p:cNvPr>
          <p:cNvSpPr txBox="1"/>
          <p:nvPr/>
        </p:nvSpPr>
        <p:spPr>
          <a:xfrm>
            <a:off x="271500" y="302633"/>
            <a:ext cx="8932658" cy="830997"/>
          </a:xfrm>
          <a:prstGeom prst="rect">
            <a:avLst/>
          </a:prstGeom>
          <a:noFill/>
        </p:spPr>
        <p:txBody>
          <a:bodyPr wrap="square">
            <a:spAutoFit/>
          </a:bodyPr>
          <a:lstStyle/>
          <a:p>
            <a:r>
              <a:rPr lang="en-GB" sz="4800" dirty="0">
                <a:solidFill>
                  <a:srgbClr val="381460"/>
                </a:solidFill>
                <a:latin typeface="Margarine"/>
              </a:rPr>
              <a:t>Why work?</a:t>
            </a:r>
          </a:p>
        </p:txBody>
      </p:sp>
      <p:grpSp>
        <p:nvGrpSpPr>
          <p:cNvPr id="2" name="Group 1">
            <a:extLst>
              <a:ext uri="{FF2B5EF4-FFF2-40B4-BE49-F238E27FC236}">
                <a16:creationId xmlns:a16="http://schemas.microsoft.com/office/drawing/2014/main" id="{4FD51180-9DCF-FF47-D5D5-C5D323F94DD6}"/>
              </a:ext>
            </a:extLst>
          </p:cNvPr>
          <p:cNvGrpSpPr/>
          <p:nvPr/>
        </p:nvGrpSpPr>
        <p:grpSpPr>
          <a:xfrm>
            <a:off x="347265" y="5910378"/>
            <a:ext cx="2749039" cy="828463"/>
            <a:chOff x="347265" y="5910378"/>
            <a:chExt cx="2749039" cy="828463"/>
          </a:xfrm>
        </p:grpSpPr>
        <p:pic>
          <p:nvPicPr>
            <p:cNvPr id="3" name="Picture 2" descr="Logo&#10;&#10;Description automatically generated">
              <a:extLst>
                <a:ext uri="{FF2B5EF4-FFF2-40B4-BE49-F238E27FC236}">
                  <a16:creationId xmlns:a16="http://schemas.microsoft.com/office/drawing/2014/main" id="{6ECE0026-748E-C243-B90A-D0323EF18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260" y="5910378"/>
              <a:ext cx="1510044" cy="731053"/>
            </a:xfrm>
            <a:prstGeom prst="rect">
              <a:avLst/>
            </a:prstGeom>
          </p:spPr>
        </p:pic>
        <p:pic>
          <p:nvPicPr>
            <p:cNvPr id="4" name="Picture 3" descr="Text&#10;&#10;Description automatically generated">
              <a:extLst>
                <a:ext uri="{FF2B5EF4-FFF2-40B4-BE49-F238E27FC236}">
                  <a16:creationId xmlns:a16="http://schemas.microsoft.com/office/drawing/2014/main" id="{9423DFA8-3010-6E42-FADF-1B1336E3B3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265" y="5910378"/>
              <a:ext cx="1054024" cy="828463"/>
            </a:xfrm>
            <a:prstGeom prst="rect">
              <a:avLst/>
            </a:prstGeom>
          </p:spPr>
        </p:pic>
      </p:grpSp>
    </p:spTree>
    <p:extLst>
      <p:ext uri="{BB962C8B-B14F-4D97-AF65-F5344CB8AC3E}">
        <p14:creationId xmlns:p14="http://schemas.microsoft.com/office/powerpoint/2010/main" val="1798090780"/>
      </p:ext>
    </p:extLst>
  </p:cSld>
  <p:clrMapOvr>
    <a:masterClrMapping/>
  </p:clrMapOvr>
</p:sld>
</file>

<file path=ppt/theme/theme1.xml><?xml version="1.0" encoding="utf-8"?>
<a:theme xmlns:a="http://schemas.openxmlformats.org/drawingml/2006/main" name="DIY Air Dry Clay Recipe by Slidesgo">
  <a:themeElements>
    <a:clrScheme name="Simple Light">
      <a:dk1>
        <a:srgbClr val="0C2233"/>
      </a:dk1>
      <a:lt1>
        <a:srgbClr val="FCE2DB"/>
      </a:lt1>
      <a:dk2>
        <a:srgbClr val="381460"/>
      </a:dk2>
      <a:lt2>
        <a:srgbClr val="E4A3D4"/>
      </a:lt2>
      <a:accent1>
        <a:srgbClr val="A278B5"/>
      </a:accent1>
      <a:accent2>
        <a:srgbClr val="A6E1FA"/>
      </a:accent2>
      <a:accent3>
        <a:srgbClr val="6EA1F7"/>
      </a:accent3>
      <a:accent4>
        <a:srgbClr val="4972EC"/>
      </a:accent4>
      <a:accent5>
        <a:srgbClr val="5F6CD8"/>
      </a:accent5>
      <a:accent6>
        <a:srgbClr val="DEDCF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543</Words>
  <Application>Microsoft Office PowerPoint</Application>
  <PresentationFormat>Widescreen</PresentationFormat>
  <Paragraphs>90</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Abadi Extra Light</vt:lpstr>
      <vt:lpstr>Arial</vt:lpstr>
      <vt:lpstr>Calibri</vt:lpstr>
      <vt:lpstr>Century Gothic</vt:lpstr>
      <vt:lpstr>Kulim Park</vt:lpstr>
      <vt:lpstr>Livvic</vt:lpstr>
      <vt:lpstr>Margarine</vt:lpstr>
      <vt:lpstr>Roboto Condensed Light</vt:lpstr>
      <vt:lpstr>DIY Air Dry Clay Recipe by Slidesgo</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range of payment cards are used – credit (borrowing from bank) and debit (your own money)  I think slide one should show cash/coins but say how this is not used as much these days. You can then move onto cards. You could mention cheques and that they are rarely used now?  Technology advancements etc?</dc:title>
  <dc:creator>Christopher Morris</dc:creator>
  <cp:lastModifiedBy>Jade Mehmet-Ali</cp:lastModifiedBy>
  <cp:revision>27</cp:revision>
  <dcterms:created xsi:type="dcterms:W3CDTF">2021-09-09T14:46:18Z</dcterms:created>
  <dcterms:modified xsi:type="dcterms:W3CDTF">2022-08-26T13:55:11Z</dcterms:modified>
</cp:coreProperties>
</file>