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16"/>
  </p:notesMasterIdLst>
  <p:handoutMasterIdLst>
    <p:handoutMasterId r:id="rId17"/>
  </p:handoutMasterIdLst>
  <p:sldIdLst>
    <p:sldId id="412" r:id="rId3"/>
    <p:sldId id="265" r:id="rId4"/>
    <p:sldId id="266" r:id="rId5"/>
    <p:sldId id="256" r:id="rId6"/>
    <p:sldId id="257" r:id="rId7"/>
    <p:sldId id="260" r:id="rId8"/>
    <p:sldId id="267" r:id="rId9"/>
    <p:sldId id="258" r:id="rId10"/>
    <p:sldId id="259" r:id="rId11"/>
    <p:sldId id="261" r:id="rId12"/>
    <p:sldId id="268" r:id="rId13"/>
    <p:sldId id="263" r:id="rId14"/>
    <p:sldId id="264" r:id="rId15"/>
  </p:sldIdLst>
  <p:sldSz cx="4608513" cy="2592388"/>
  <p:notesSz cx="6805613" cy="9944100"/>
  <p:custDataLst>
    <p:tags r:id="rId18"/>
  </p:custDataLst>
  <p:defaultTextStyle>
    <a:defPPr>
      <a:defRPr lang="en-US"/>
    </a:defPPr>
    <a:lvl1pPr marL="0" algn="l" defTabSz="411480" rtl="0" eaLnBrk="1" latinLnBrk="0" hangingPunct="1">
      <a:defRPr sz="800" kern="1200">
        <a:solidFill>
          <a:schemeClr val="tx1"/>
        </a:solidFill>
        <a:latin typeface="+mn-lt"/>
        <a:ea typeface="+mn-ea"/>
        <a:cs typeface="+mn-cs"/>
      </a:defRPr>
    </a:lvl1pPr>
    <a:lvl2pPr marL="205740" algn="l" defTabSz="411480" rtl="0" eaLnBrk="1" latinLnBrk="0" hangingPunct="1">
      <a:defRPr sz="800" kern="1200">
        <a:solidFill>
          <a:schemeClr val="tx1"/>
        </a:solidFill>
        <a:latin typeface="+mn-lt"/>
        <a:ea typeface="+mn-ea"/>
        <a:cs typeface="+mn-cs"/>
      </a:defRPr>
    </a:lvl2pPr>
    <a:lvl3pPr marL="411480" algn="l" defTabSz="411480" rtl="0" eaLnBrk="1" latinLnBrk="0" hangingPunct="1">
      <a:defRPr sz="800" kern="1200">
        <a:solidFill>
          <a:schemeClr val="tx1"/>
        </a:solidFill>
        <a:latin typeface="+mn-lt"/>
        <a:ea typeface="+mn-ea"/>
        <a:cs typeface="+mn-cs"/>
      </a:defRPr>
    </a:lvl3pPr>
    <a:lvl4pPr marL="617220" algn="l" defTabSz="411480" rtl="0" eaLnBrk="1" latinLnBrk="0" hangingPunct="1">
      <a:defRPr sz="800" kern="1200">
        <a:solidFill>
          <a:schemeClr val="tx1"/>
        </a:solidFill>
        <a:latin typeface="+mn-lt"/>
        <a:ea typeface="+mn-ea"/>
        <a:cs typeface="+mn-cs"/>
      </a:defRPr>
    </a:lvl4pPr>
    <a:lvl5pPr marL="822960" algn="l" defTabSz="411480" rtl="0" eaLnBrk="1" latinLnBrk="0" hangingPunct="1">
      <a:defRPr sz="800" kern="1200">
        <a:solidFill>
          <a:schemeClr val="tx1"/>
        </a:solidFill>
        <a:latin typeface="+mn-lt"/>
        <a:ea typeface="+mn-ea"/>
        <a:cs typeface="+mn-cs"/>
      </a:defRPr>
    </a:lvl5pPr>
    <a:lvl6pPr marL="1028700" algn="l" defTabSz="411480" rtl="0" eaLnBrk="1" latinLnBrk="0" hangingPunct="1">
      <a:defRPr sz="800" kern="1200">
        <a:solidFill>
          <a:schemeClr val="tx1"/>
        </a:solidFill>
        <a:latin typeface="+mn-lt"/>
        <a:ea typeface="+mn-ea"/>
        <a:cs typeface="+mn-cs"/>
      </a:defRPr>
    </a:lvl6pPr>
    <a:lvl7pPr marL="1234440" algn="l" defTabSz="411480" rtl="0" eaLnBrk="1" latinLnBrk="0" hangingPunct="1">
      <a:defRPr sz="800" kern="1200">
        <a:solidFill>
          <a:schemeClr val="tx1"/>
        </a:solidFill>
        <a:latin typeface="+mn-lt"/>
        <a:ea typeface="+mn-ea"/>
        <a:cs typeface="+mn-cs"/>
      </a:defRPr>
    </a:lvl7pPr>
    <a:lvl8pPr marL="1440180" algn="l" defTabSz="411480" rtl="0" eaLnBrk="1" latinLnBrk="0" hangingPunct="1">
      <a:defRPr sz="800" kern="1200">
        <a:solidFill>
          <a:schemeClr val="tx1"/>
        </a:solidFill>
        <a:latin typeface="+mn-lt"/>
        <a:ea typeface="+mn-ea"/>
        <a:cs typeface="+mn-cs"/>
      </a:defRPr>
    </a:lvl8pPr>
    <a:lvl9pPr marL="1645920" algn="l" defTabSz="411480" rtl="0" eaLnBrk="1" latinLnBrk="0" hangingPunct="1">
      <a:defRPr sz="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7">
          <p15:clr>
            <a:srgbClr val="A4A3A4"/>
          </p15:clr>
        </p15:guide>
        <p15:guide id="2" pos="14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903A"/>
    <a:srgbClr val="F1AA5A"/>
    <a:srgbClr val="006666"/>
    <a:srgbClr val="008080"/>
    <a:srgbClr val="7CAEB5"/>
    <a:srgbClr val="6AA293"/>
    <a:srgbClr val="61AB98"/>
    <a:srgbClr val="3399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92" autoAdjust="0"/>
  </p:normalViewPr>
  <p:slideViewPr>
    <p:cSldViewPr>
      <p:cViewPr varScale="1">
        <p:scale>
          <a:sx n="208" d="100"/>
          <a:sy n="208" d="100"/>
        </p:scale>
        <p:origin x="150" y="354"/>
      </p:cViewPr>
      <p:guideLst>
        <p:guide orient="horz" pos="817"/>
        <p:guide pos="145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FCC1C-260A-40DB-941B-3C4EA0053E8B}"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GB"/>
        </a:p>
      </dgm:t>
    </dgm:pt>
    <dgm:pt modelId="{D4439E62-0D79-4A41-8C69-1986055FF441}">
      <dgm:prSet phldrT="[Text]"/>
      <dgm:spPr>
        <a:solidFill>
          <a:srgbClr val="008080"/>
        </a:solidFill>
      </dgm:spPr>
      <dgm:t>
        <a:bodyPr/>
        <a:lstStyle/>
        <a:p>
          <a:r>
            <a:rPr lang="en-GB" dirty="0"/>
            <a:t>1. Establish your goals</a:t>
          </a:r>
        </a:p>
      </dgm:t>
    </dgm:pt>
    <dgm:pt modelId="{D8D77028-CAB3-4B17-9E43-55C949CFAF51}" type="parTrans" cxnId="{CCC3DE76-2B59-4736-8F1E-D8945CA7FBF4}">
      <dgm:prSet/>
      <dgm:spPr/>
      <dgm:t>
        <a:bodyPr/>
        <a:lstStyle/>
        <a:p>
          <a:endParaRPr lang="en-GB"/>
        </a:p>
      </dgm:t>
    </dgm:pt>
    <dgm:pt modelId="{9591F55C-31CC-4F1A-9375-F06AB7553835}" type="sibTrans" cxnId="{CCC3DE76-2B59-4736-8F1E-D8945CA7FBF4}">
      <dgm:prSet/>
      <dgm:spPr>
        <a:solidFill>
          <a:srgbClr val="008080"/>
        </a:solidFill>
      </dgm:spPr>
      <dgm:t>
        <a:bodyPr/>
        <a:lstStyle/>
        <a:p>
          <a:endParaRPr lang="en-GB"/>
        </a:p>
      </dgm:t>
    </dgm:pt>
    <dgm:pt modelId="{36B0DFD1-9EFE-495D-9815-C3A1CE40591F}">
      <dgm:prSet phldrT="[Text]"/>
      <dgm:spPr>
        <a:solidFill>
          <a:srgbClr val="7CAEB5"/>
        </a:solidFill>
      </dgm:spPr>
      <dgm:t>
        <a:bodyPr/>
        <a:lstStyle/>
        <a:p>
          <a:r>
            <a:rPr lang="en-GB" dirty="0"/>
            <a:t>2. Gather data</a:t>
          </a:r>
        </a:p>
      </dgm:t>
    </dgm:pt>
    <dgm:pt modelId="{EB236B6C-8DA1-4E5F-98EC-6448530594C2}" type="parTrans" cxnId="{C3B19A3F-E4A9-4ADC-86AE-8194A5303C45}">
      <dgm:prSet/>
      <dgm:spPr/>
      <dgm:t>
        <a:bodyPr/>
        <a:lstStyle/>
        <a:p>
          <a:endParaRPr lang="en-GB"/>
        </a:p>
      </dgm:t>
    </dgm:pt>
    <dgm:pt modelId="{787851B3-1DED-49B6-9340-F5C916545DCA}" type="sibTrans" cxnId="{C3B19A3F-E4A9-4ADC-86AE-8194A5303C45}">
      <dgm:prSet/>
      <dgm:spPr>
        <a:solidFill>
          <a:srgbClr val="7CAEB5"/>
        </a:solidFill>
      </dgm:spPr>
      <dgm:t>
        <a:bodyPr/>
        <a:lstStyle/>
        <a:p>
          <a:endParaRPr lang="en-GB"/>
        </a:p>
      </dgm:t>
    </dgm:pt>
    <dgm:pt modelId="{DAA46AB9-4877-4A16-9E5B-DFBCC31FD02E}">
      <dgm:prSet phldrT="[Text]"/>
      <dgm:spPr/>
      <dgm:t>
        <a:bodyPr/>
        <a:lstStyle/>
        <a:p>
          <a:r>
            <a:rPr lang="en-GB" dirty="0"/>
            <a:t>2. Evaluate your current position</a:t>
          </a:r>
        </a:p>
      </dgm:t>
    </dgm:pt>
    <dgm:pt modelId="{83E318A7-78A3-499F-B432-01B0F7E3F84E}" type="parTrans" cxnId="{126D6A73-263B-4479-B745-49FFE4E3D9E1}">
      <dgm:prSet/>
      <dgm:spPr/>
      <dgm:t>
        <a:bodyPr/>
        <a:lstStyle/>
        <a:p>
          <a:endParaRPr lang="en-GB"/>
        </a:p>
      </dgm:t>
    </dgm:pt>
    <dgm:pt modelId="{99C23D4F-BD45-4010-98C2-5462A302685F}" type="sibTrans" cxnId="{126D6A73-263B-4479-B745-49FFE4E3D9E1}">
      <dgm:prSet/>
      <dgm:spPr/>
      <dgm:t>
        <a:bodyPr/>
        <a:lstStyle/>
        <a:p>
          <a:endParaRPr lang="en-GB"/>
        </a:p>
      </dgm:t>
    </dgm:pt>
    <dgm:pt modelId="{19518E11-D82F-4EEB-A247-E9B8F2D15079}">
      <dgm:prSet phldrT="[Text]"/>
      <dgm:spPr>
        <a:solidFill>
          <a:srgbClr val="008080"/>
        </a:solidFill>
      </dgm:spPr>
      <dgm:t>
        <a:bodyPr/>
        <a:lstStyle/>
        <a:p>
          <a:r>
            <a:rPr lang="en-GB" dirty="0"/>
            <a:t>4. Develop a plan</a:t>
          </a:r>
        </a:p>
      </dgm:t>
    </dgm:pt>
    <dgm:pt modelId="{4EFB83A7-4B93-41A8-B786-9AE19EA6C7D5}" type="parTrans" cxnId="{C6972B68-8EB4-48EF-9E4F-8523A7D446EE}">
      <dgm:prSet/>
      <dgm:spPr/>
      <dgm:t>
        <a:bodyPr/>
        <a:lstStyle/>
        <a:p>
          <a:endParaRPr lang="en-GB"/>
        </a:p>
      </dgm:t>
    </dgm:pt>
    <dgm:pt modelId="{03DFD365-CF73-41E7-9F99-4D8F454E8A34}" type="sibTrans" cxnId="{C6972B68-8EB4-48EF-9E4F-8523A7D446EE}">
      <dgm:prSet/>
      <dgm:spPr>
        <a:solidFill>
          <a:srgbClr val="008080"/>
        </a:solidFill>
      </dgm:spPr>
      <dgm:t>
        <a:bodyPr/>
        <a:lstStyle/>
        <a:p>
          <a:endParaRPr lang="en-GB"/>
        </a:p>
      </dgm:t>
    </dgm:pt>
    <dgm:pt modelId="{58D6F264-FEFA-4772-8B7D-A846A1E935C3}">
      <dgm:prSet phldrT="[Text]"/>
      <dgm:spPr>
        <a:solidFill>
          <a:srgbClr val="7CAEB5"/>
        </a:solidFill>
      </dgm:spPr>
      <dgm:t>
        <a:bodyPr/>
        <a:lstStyle/>
        <a:p>
          <a:r>
            <a:rPr lang="en-GB" dirty="0"/>
            <a:t>5. Implement your plan</a:t>
          </a:r>
        </a:p>
      </dgm:t>
    </dgm:pt>
    <dgm:pt modelId="{A7A6569A-92DE-450F-B16F-CCC46618CB9E}" type="parTrans" cxnId="{6CC67303-C083-4E52-994D-A914EF9D0C8E}">
      <dgm:prSet/>
      <dgm:spPr/>
      <dgm:t>
        <a:bodyPr/>
        <a:lstStyle/>
        <a:p>
          <a:endParaRPr lang="en-GB"/>
        </a:p>
      </dgm:t>
    </dgm:pt>
    <dgm:pt modelId="{340137E7-68C1-4E67-A438-062098171158}" type="sibTrans" cxnId="{6CC67303-C083-4E52-994D-A914EF9D0C8E}">
      <dgm:prSet/>
      <dgm:spPr>
        <a:solidFill>
          <a:srgbClr val="7CAEB5"/>
        </a:solidFill>
      </dgm:spPr>
      <dgm:t>
        <a:bodyPr/>
        <a:lstStyle/>
        <a:p>
          <a:endParaRPr lang="en-GB"/>
        </a:p>
      </dgm:t>
    </dgm:pt>
    <dgm:pt modelId="{077DA662-5812-4EAE-83F7-FABCAAC006B9}">
      <dgm:prSet phldrT="[Text]"/>
      <dgm:spPr>
        <a:solidFill>
          <a:srgbClr val="6AA293"/>
        </a:solidFill>
      </dgm:spPr>
      <dgm:t>
        <a:bodyPr/>
        <a:lstStyle/>
        <a:p>
          <a:r>
            <a:rPr lang="en-GB" dirty="0"/>
            <a:t>6. Monitor and regularly review</a:t>
          </a:r>
        </a:p>
      </dgm:t>
    </dgm:pt>
    <dgm:pt modelId="{3400FD1A-43A6-4E98-AE65-188BAF63CC49}" type="parTrans" cxnId="{01F687E0-0A41-48E4-A4E8-4340F7A2C815}">
      <dgm:prSet/>
      <dgm:spPr/>
      <dgm:t>
        <a:bodyPr/>
        <a:lstStyle/>
        <a:p>
          <a:endParaRPr lang="en-GB"/>
        </a:p>
      </dgm:t>
    </dgm:pt>
    <dgm:pt modelId="{AC5F3D70-B984-468E-9DD9-071D012F69ED}" type="sibTrans" cxnId="{01F687E0-0A41-48E4-A4E8-4340F7A2C815}">
      <dgm:prSet/>
      <dgm:spPr>
        <a:solidFill>
          <a:srgbClr val="6AA293"/>
        </a:solidFill>
      </dgm:spPr>
      <dgm:t>
        <a:bodyPr/>
        <a:lstStyle/>
        <a:p>
          <a:endParaRPr lang="en-GB"/>
        </a:p>
      </dgm:t>
    </dgm:pt>
    <dgm:pt modelId="{80AE1FB0-992B-4AF2-8D49-418CA6EC8692}" type="pres">
      <dgm:prSet presAssocID="{39EFCC1C-260A-40DB-941B-3C4EA0053E8B}" presName="cycle" presStyleCnt="0">
        <dgm:presLayoutVars>
          <dgm:dir/>
          <dgm:resizeHandles val="exact"/>
        </dgm:presLayoutVars>
      </dgm:prSet>
      <dgm:spPr/>
    </dgm:pt>
    <dgm:pt modelId="{7AF4778F-9673-4871-9F6E-FF305D19F68F}" type="pres">
      <dgm:prSet presAssocID="{D4439E62-0D79-4A41-8C69-1986055FF441}" presName="node" presStyleLbl="node1" presStyleIdx="0" presStyleCnt="6">
        <dgm:presLayoutVars>
          <dgm:bulletEnabled val="1"/>
        </dgm:presLayoutVars>
      </dgm:prSet>
      <dgm:spPr/>
    </dgm:pt>
    <dgm:pt modelId="{6DF8821E-324F-493C-8828-39F2C0D4AA1B}" type="pres">
      <dgm:prSet presAssocID="{D4439E62-0D79-4A41-8C69-1986055FF441}" presName="spNode" presStyleCnt="0"/>
      <dgm:spPr/>
    </dgm:pt>
    <dgm:pt modelId="{D6C3EA88-7131-4DF7-B330-464B34F49B75}" type="pres">
      <dgm:prSet presAssocID="{9591F55C-31CC-4F1A-9375-F06AB7553835}" presName="sibTrans" presStyleLbl="sibTrans1D1" presStyleIdx="0" presStyleCnt="6"/>
      <dgm:spPr/>
    </dgm:pt>
    <dgm:pt modelId="{579A23E1-16F7-4FBB-8FDC-B0C7F70071CA}" type="pres">
      <dgm:prSet presAssocID="{36B0DFD1-9EFE-495D-9815-C3A1CE40591F}" presName="node" presStyleLbl="node1" presStyleIdx="1" presStyleCnt="6">
        <dgm:presLayoutVars>
          <dgm:bulletEnabled val="1"/>
        </dgm:presLayoutVars>
      </dgm:prSet>
      <dgm:spPr/>
    </dgm:pt>
    <dgm:pt modelId="{93216F1D-957F-4E4A-86C5-F85FE98A01A8}" type="pres">
      <dgm:prSet presAssocID="{36B0DFD1-9EFE-495D-9815-C3A1CE40591F}" presName="spNode" presStyleCnt="0"/>
      <dgm:spPr/>
    </dgm:pt>
    <dgm:pt modelId="{78127F97-8965-4DBF-BEBF-B9D3B9409C08}" type="pres">
      <dgm:prSet presAssocID="{787851B3-1DED-49B6-9340-F5C916545DCA}" presName="sibTrans" presStyleLbl="sibTrans1D1" presStyleIdx="1" presStyleCnt="6"/>
      <dgm:spPr/>
    </dgm:pt>
    <dgm:pt modelId="{174725E7-AA86-48C7-9B90-1DB83B9EE636}" type="pres">
      <dgm:prSet presAssocID="{DAA46AB9-4877-4A16-9E5B-DFBCC31FD02E}" presName="node" presStyleLbl="node1" presStyleIdx="2" presStyleCnt="6">
        <dgm:presLayoutVars>
          <dgm:bulletEnabled val="1"/>
        </dgm:presLayoutVars>
      </dgm:prSet>
      <dgm:spPr/>
    </dgm:pt>
    <dgm:pt modelId="{CBCF47DB-986B-42FA-BFD7-C042DCA8568B}" type="pres">
      <dgm:prSet presAssocID="{DAA46AB9-4877-4A16-9E5B-DFBCC31FD02E}" presName="spNode" presStyleCnt="0"/>
      <dgm:spPr/>
    </dgm:pt>
    <dgm:pt modelId="{93935EBC-F891-423C-9BE8-2ECE1A4789D1}" type="pres">
      <dgm:prSet presAssocID="{99C23D4F-BD45-4010-98C2-5462A302685F}" presName="sibTrans" presStyleLbl="sibTrans1D1" presStyleIdx="2" presStyleCnt="6"/>
      <dgm:spPr/>
    </dgm:pt>
    <dgm:pt modelId="{CA476A50-4BBC-4C17-9470-3B19C76D2158}" type="pres">
      <dgm:prSet presAssocID="{19518E11-D82F-4EEB-A247-E9B8F2D15079}" presName="node" presStyleLbl="node1" presStyleIdx="3" presStyleCnt="6">
        <dgm:presLayoutVars>
          <dgm:bulletEnabled val="1"/>
        </dgm:presLayoutVars>
      </dgm:prSet>
      <dgm:spPr/>
    </dgm:pt>
    <dgm:pt modelId="{30D3EB89-527A-40A9-B31A-A2CE01F0484D}" type="pres">
      <dgm:prSet presAssocID="{19518E11-D82F-4EEB-A247-E9B8F2D15079}" presName="spNode" presStyleCnt="0"/>
      <dgm:spPr/>
    </dgm:pt>
    <dgm:pt modelId="{D9CA6267-910A-40E0-98C5-F60E25102B3F}" type="pres">
      <dgm:prSet presAssocID="{03DFD365-CF73-41E7-9F99-4D8F454E8A34}" presName="sibTrans" presStyleLbl="sibTrans1D1" presStyleIdx="3" presStyleCnt="6"/>
      <dgm:spPr/>
    </dgm:pt>
    <dgm:pt modelId="{5682041C-2655-4DAF-9C8B-1743C29A3484}" type="pres">
      <dgm:prSet presAssocID="{58D6F264-FEFA-4772-8B7D-A846A1E935C3}" presName="node" presStyleLbl="node1" presStyleIdx="4" presStyleCnt="6">
        <dgm:presLayoutVars>
          <dgm:bulletEnabled val="1"/>
        </dgm:presLayoutVars>
      </dgm:prSet>
      <dgm:spPr/>
    </dgm:pt>
    <dgm:pt modelId="{A71F732C-F93E-4B72-862C-99FCBF01095D}" type="pres">
      <dgm:prSet presAssocID="{58D6F264-FEFA-4772-8B7D-A846A1E935C3}" presName="spNode" presStyleCnt="0"/>
      <dgm:spPr/>
    </dgm:pt>
    <dgm:pt modelId="{7FBE5833-DDF2-4209-BD9E-185A0FC7903E}" type="pres">
      <dgm:prSet presAssocID="{340137E7-68C1-4E67-A438-062098171158}" presName="sibTrans" presStyleLbl="sibTrans1D1" presStyleIdx="4" presStyleCnt="6"/>
      <dgm:spPr/>
    </dgm:pt>
    <dgm:pt modelId="{878A36CF-4269-482B-889E-61EABC022853}" type="pres">
      <dgm:prSet presAssocID="{077DA662-5812-4EAE-83F7-FABCAAC006B9}" presName="node" presStyleLbl="node1" presStyleIdx="5" presStyleCnt="6">
        <dgm:presLayoutVars>
          <dgm:bulletEnabled val="1"/>
        </dgm:presLayoutVars>
      </dgm:prSet>
      <dgm:spPr/>
    </dgm:pt>
    <dgm:pt modelId="{528FD33D-672C-4B8A-9645-B8ED0CF4BE37}" type="pres">
      <dgm:prSet presAssocID="{077DA662-5812-4EAE-83F7-FABCAAC006B9}" presName="spNode" presStyleCnt="0"/>
      <dgm:spPr/>
    </dgm:pt>
    <dgm:pt modelId="{FA207E03-2EA1-47C8-8DEF-4B484AFA3558}" type="pres">
      <dgm:prSet presAssocID="{AC5F3D70-B984-468E-9DD9-071D012F69ED}" presName="sibTrans" presStyleLbl="sibTrans1D1" presStyleIdx="5" presStyleCnt="6"/>
      <dgm:spPr/>
    </dgm:pt>
  </dgm:ptLst>
  <dgm:cxnLst>
    <dgm:cxn modelId="{46E34103-3F85-4D95-AC26-A7450D156176}" type="presOf" srcId="{36B0DFD1-9EFE-495D-9815-C3A1CE40591F}" destId="{579A23E1-16F7-4FBB-8FDC-B0C7F70071CA}" srcOrd="0" destOrd="0" presId="urn:microsoft.com/office/officeart/2005/8/layout/cycle5"/>
    <dgm:cxn modelId="{6CC67303-C083-4E52-994D-A914EF9D0C8E}" srcId="{39EFCC1C-260A-40DB-941B-3C4EA0053E8B}" destId="{58D6F264-FEFA-4772-8B7D-A846A1E935C3}" srcOrd="4" destOrd="0" parTransId="{A7A6569A-92DE-450F-B16F-CCC46618CB9E}" sibTransId="{340137E7-68C1-4E67-A438-062098171158}"/>
    <dgm:cxn modelId="{C3B19A3F-E4A9-4ADC-86AE-8194A5303C45}" srcId="{39EFCC1C-260A-40DB-941B-3C4EA0053E8B}" destId="{36B0DFD1-9EFE-495D-9815-C3A1CE40591F}" srcOrd="1" destOrd="0" parTransId="{EB236B6C-8DA1-4E5F-98EC-6448530594C2}" sibTransId="{787851B3-1DED-49B6-9340-F5C916545DCA}"/>
    <dgm:cxn modelId="{C6972B68-8EB4-48EF-9E4F-8523A7D446EE}" srcId="{39EFCC1C-260A-40DB-941B-3C4EA0053E8B}" destId="{19518E11-D82F-4EEB-A247-E9B8F2D15079}" srcOrd="3" destOrd="0" parTransId="{4EFB83A7-4B93-41A8-B786-9AE19EA6C7D5}" sibTransId="{03DFD365-CF73-41E7-9F99-4D8F454E8A34}"/>
    <dgm:cxn modelId="{126D6A73-263B-4479-B745-49FFE4E3D9E1}" srcId="{39EFCC1C-260A-40DB-941B-3C4EA0053E8B}" destId="{DAA46AB9-4877-4A16-9E5B-DFBCC31FD02E}" srcOrd="2" destOrd="0" parTransId="{83E318A7-78A3-499F-B432-01B0F7E3F84E}" sibTransId="{99C23D4F-BD45-4010-98C2-5462A302685F}"/>
    <dgm:cxn modelId="{0B412C75-885B-4375-8EA6-64948804F897}" type="presOf" srcId="{787851B3-1DED-49B6-9340-F5C916545DCA}" destId="{78127F97-8965-4DBF-BEBF-B9D3B9409C08}" srcOrd="0" destOrd="0" presId="urn:microsoft.com/office/officeart/2005/8/layout/cycle5"/>
    <dgm:cxn modelId="{CCC3DE76-2B59-4736-8F1E-D8945CA7FBF4}" srcId="{39EFCC1C-260A-40DB-941B-3C4EA0053E8B}" destId="{D4439E62-0D79-4A41-8C69-1986055FF441}" srcOrd="0" destOrd="0" parTransId="{D8D77028-CAB3-4B17-9E43-55C949CFAF51}" sibTransId="{9591F55C-31CC-4F1A-9375-F06AB7553835}"/>
    <dgm:cxn modelId="{4F8AB358-FAF4-49F8-B3F8-92778CA686F4}" type="presOf" srcId="{19518E11-D82F-4EEB-A247-E9B8F2D15079}" destId="{CA476A50-4BBC-4C17-9470-3B19C76D2158}" srcOrd="0" destOrd="0" presId="urn:microsoft.com/office/officeart/2005/8/layout/cycle5"/>
    <dgm:cxn modelId="{99F16D7C-5CAF-403B-AB49-EE93155DB271}" type="presOf" srcId="{58D6F264-FEFA-4772-8B7D-A846A1E935C3}" destId="{5682041C-2655-4DAF-9C8B-1743C29A3484}" srcOrd="0" destOrd="0" presId="urn:microsoft.com/office/officeart/2005/8/layout/cycle5"/>
    <dgm:cxn modelId="{18226A9E-1C7A-4895-9FC9-5EBB877CF2DA}" type="presOf" srcId="{077DA662-5812-4EAE-83F7-FABCAAC006B9}" destId="{878A36CF-4269-482B-889E-61EABC022853}" srcOrd="0" destOrd="0" presId="urn:microsoft.com/office/officeart/2005/8/layout/cycle5"/>
    <dgm:cxn modelId="{D57CD0A2-B771-493A-B0B8-EFC2CD2DA3CF}" type="presOf" srcId="{99C23D4F-BD45-4010-98C2-5462A302685F}" destId="{93935EBC-F891-423C-9BE8-2ECE1A4789D1}" srcOrd="0" destOrd="0" presId="urn:microsoft.com/office/officeart/2005/8/layout/cycle5"/>
    <dgm:cxn modelId="{A5E184A4-4A78-4E7C-BCB6-1BFD8256494D}" type="presOf" srcId="{9591F55C-31CC-4F1A-9375-F06AB7553835}" destId="{D6C3EA88-7131-4DF7-B330-464B34F49B75}" srcOrd="0" destOrd="0" presId="urn:microsoft.com/office/officeart/2005/8/layout/cycle5"/>
    <dgm:cxn modelId="{94B495AA-CF10-4E6A-9C15-D33192573913}" type="presOf" srcId="{D4439E62-0D79-4A41-8C69-1986055FF441}" destId="{7AF4778F-9673-4871-9F6E-FF305D19F68F}" srcOrd="0" destOrd="0" presId="urn:microsoft.com/office/officeart/2005/8/layout/cycle5"/>
    <dgm:cxn modelId="{8D6FA2BC-4DCF-47EA-91C0-E3B62B7AA346}" type="presOf" srcId="{DAA46AB9-4877-4A16-9E5B-DFBCC31FD02E}" destId="{174725E7-AA86-48C7-9B90-1DB83B9EE636}" srcOrd="0" destOrd="0" presId="urn:microsoft.com/office/officeart/2005/8/layout/cycle5"/>
    <dgm:cxn modelId="{00B39EC6-CDAC-4B4F-9D98-20FC8A859D91}" type="presOf" srcId="{AC5F3D70-B984-468E-9DD9-071D012F69ED}" destId="{FA207E03-2EA1-47C8-8DEF-4B484AFA3558}" srcOrd="0" destOrd="0" presId="urn:microsoft.com/office/officeart/2005/8/layout/cycle5"/>
    <dgm:cxn modelId="{817D35DF-199E-4BE6-8E39-7E577B7DB815}" type="presOf" srcId="{39EFCC1C-260A-40DB-941B-3C4EA0053E8B}" destId="{80AE1FB0-992B-4AF2-8D49-418CA6EC8692}" srcOrd="0" destOrd="0" presId="urn:microsoft.com/office/officeart/2005/8/layout/cycle5"/>
    <dgm:cxn modelId="{01F687E0-0A41-48E4-A4E8-4340F7A2C815}" srcId="{39EFCC1C-260A-40DB-941B-3C4EA0053E8B}" destId="{077DA662-5812-4EAE-83F7-FABCAAC006B9}" srcOrd="5" destOrd="0" parTransId="{3400FD1A-43A6-4E98-AE65-188BAF63CC49}" sibTransId="{AC5F3D70-B984-468E-9DD9-071D012F69ED}"/>
    <dgm:cxn modelId="{DEBF96E9-E88F-44A9-AA86-C7D6A8B70F80}" type="presOf" srcId="{03DFD365-CF73-41E7-9F99-4D8F454E8A34}" destId="{D9CA6267-910A-40E0-98C5-F60E25102B3F}" srcOrd="0" destOrd="0" presId="urn:microsoft.com/office/officeart/2005/8/layout/cycle5"/>
    <dgm:cxn modelId="{A2AF2DFC-A4E5-4E28-A655-2B282D1E51A2}" type="presOf" srcId="{340137E7-68C1-4E67-A438-062098171158}" destId="{7FBE5833-DDF2-4209-BD9E-185A0FC7903E}" srcOrd="0" destOrd="0" presId="urn:microsoft.com/office/officeart/2005/8/layout/cycle5"/>
    <dgm:cxn modelId="{E5F62254-7953-4075-A508-1957D11599AE}" type="presParOf" srcId="{80AE1FB0-992B-4AF2-8D49-418CA6EC8692}" destId="{7AF4778F-9673-4871-9F6E-FF305D19F68F}" srcOrd="0" destOrd="0" presId="urn:microsoft.com/office/officeart/2005/8/layout/cycle5"/>
    <dgm:cxn modelId="{AD8B7D5B-9CDF-4E85-8C99-04165369D152}" type="presParOf" srcId="{80AE1FB0-992B-4AF2-8D49-418CA6EC8692}" destId="{6DF8821E-324F-493C-8828-39F2C0D4AA1B}" srcOrd="1" destOrd="0" presId="urn:microsoft.com/office/officeart/2005/8/layout/cycle5"/>
    <dgm:cxn modelId="{FD83DDDD-9DD8-43C7-B170-59BF953C708D}" type="presParOf" srcId="{80AE1FB0-992B-4AF2-8D49-418CA6EC8692}" destId="{D6C3EA88-7131-4DF7-B330-464B34F49B75}" srcOrd="2" destOrd="0" presId="urn:microsoft.com/office/officeart/2005/8/layout/cycle5"/>
    <dgm:cxn modelId="{8C369780-AA22-40C0-B6BA-82B2D2ADEEF6}" type="presParOf" srcId="{80AE1FB0-992B-4AF2-8D49-418CA6EC8692}" destId="{579A23E1-16F7-4FBB-8FDC-B0C7F70071CA}" srcOrd="3" destOrd="0" presId="urn:microsoft.com/office/officeart/2005/8/layout/cycle5"/>
    <dgm:cxn modelId="{A9EF0437-9373-4E1F-931C-0C153C31857A}" type="presParOf" srcId="{80AE1FB0-992B-4AF2-8D49-418CA6EC8692}" destId="{93216F1D-957F-4E4A-86C5-F85FE98A01A8}" srcOrd="4" destOrd="0" presId="urn:microsoft.com/office/officeart/2005/8/layout/cycle5"/>
    <dgm:cxn modelId="{022473B3-E0C8-4EA8-B4CB-24BDF1D7C0BA}" type="presParOf" srcId="{80AE1FB0-992B-4AF2-8D49-418CA6EC8692}" destId="{78127F97-8965-4DBF-BEBF-B9D3B9409C08}" srcOrd="5" destOrd="0" presId="urn:microsoft.com/office/officeart/2005/8/layout/cycle5"/>
    <dgm:cxn modelId="{65406E16-4CBB-494E-88F9-221EE6B2537B}" type="presParOf" srcId="{80AE1FB0-992B-4AF2-8D49-418CA6EC8692}" destId="{174725E7-AA86-48C7-9B90-1DB83B9EE636}" srcOrd="6" destOrd="0" presId="urn:microsoft.com/office/officeart/2005/8/layout/cycle5"/>
    <dgm:cxn modelId="{C261B942-75D0-4FBE-A2B8-7668E49663F2}" type="presParOf" srcId="{80AE1FB0-992B-4AF2-8D49-418CA6EC8692}" destId="{CBCF47DB-986B-42FA-BFD7-C042DCA8568B}" srcOrd="7" destOrd="0" presId="urn:microsoft.com/office/officeart/2005/8/layout/cycle5"/>
    <dgm:cxn modelId="{23338DA0-EB10-406E-A8D0-C5D2BDD35817}" type="presParOf" srcId="{80AE1FB0-992B-4AF2-8D49-418CA6EC8692}" destId="{93935EBC-F891-423C-9BE8-2ECE1A4789D1}" srcOrd="8" destOrd="0" presId="urn:microsoft.com/office/officeart/2005/8/layout/cycle5"/>
    <dgm:cxn modelId="{54919460-1DB5-44CA-9DB6-0437B697BD73}" type="presParOf" srcId="{80AE1FB0-992B-4AF2-8D49-418CA6EC8692}" destId="{CA476A50-4BBC-4C17-9470-3B19C76D2158}" srcOrd="9" destOrd="0" presId="urn:microsoft.com/office/officeart/2005/8/layout/cycle5"/>
    <dgm:cxn modelId="{608D570F-BA00-40C7-A48D-0123124D7A95}" type="presParOf" srcId="{80AE1FB0-992B-4AF2-8D49-418CA6EC8692}" destId="{30D3EB89-527A-40A9-B31A-A2CE01F0484D}" srcOrd="10" destOrd="0" presId="urn:microsoft.com/office/officeart/2005/8/layout/cycle5"/>
    <dgm:cxn modelId="{45C2593C-98EA-405D-B10E-5C096EA80F27}" type="presParOf" srcId="{80AE1FB0-992B-4AF2-8D49-418CA6EC8692}" destId="{D9CA6267-910A-40E0-98C5-F60E25102B3F}" srcOrd="11" destOrd="0" presId="urn:microsoft.com/office/officeart/2005/8/layout/cycle5"/>
    <dgm:cxn modelId="{23643903-2BF5-4D64-A895-579BA3019C8B}" type="presParOf" srcId="{80AE1FB0-992B-4AF2-8D49-418CA6EC8692}" destId="{5682041C-2655-4DAF-9C8B-1743C29A3484}" srcOrd="12" destOrd="0" presId="urn:microsoft.com/office/officeart/2005/8/layout/cycle5"/>
    <dgm:cxn modelId="{9CF8CBC1-1538-4D70-9A75-B8BAD05196BE}" type="presParOf" srcId="{80AE1FB0-992B-4AF2-8D49-418CA6EC8692}" destId="{A71F732C-F93E-4B72-862C-99FCBF01095D}" srcOrd="13" destOrd="0" presId="urn:microsoft.com/office/officeart/2005/8/layout/cycle5"/>
    <dgm:cxn modelId="{12B7FD81-9358-41A4-BF42-76621F8B9AC7}" type="presParOf" srcId="{80AE1FB0-992B-4AF2-8D49-418CA6EC8692}" destId="{7FBE5833-DDF2-4209-BD9E-185A0FC7903E}" srcOrd="14" destOrd="0" presId="urn:microsoft.com/office/officeart/2005/8/layout/cycle5"/>
    <dgm:cxn modelId="{C8FD005A-4D7B-4C32-AC0D-22C866D1B9AA}" type="presParOf" srcId="{80AE1FB0-992B-4AF2-8D49-418CA6EC8692}" destId="{878A36CF-4269-482B-889E-61EABC022853}" srcOrd="15" destOrd="0" presId="urn:microsoft.com/office/officeart/2005/8/layout/cycle5"/>
    <dgm:cxn modelId="{B254BEEE-A421-4E06-B367-C5AFE1034066}" type="presParOf" srcId="{80AE1FB0-992B-4AF2-8D49-418CA6EC8692}" destId="{528FD33D-672C-4B8A-9645-B8ED0CF4BE37}" srcOrd="16" destOrd="0" presId="urn:microsoft.com/office/officeart/2005/8/layout/cycle5"/>
    <dgm:cxn modelId="{207C310E-6AE8-4A8C-842D-4E05D8A19B9D}" type="presParOf" srcId="{80AE1FB0-992B-4AF2-8D49-418CA6EC8692}" destId="{FA207E03-2EA1-47C8-8DEF-4B484AFA3558}"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4778F-9673-4871-9F6E-FF305D19F68F}">
      <dsp:nvSpPr>
        <dsp:cNvPr id="0" name=""/>
        <dsp:cNvSpPr/>
      </dsp:nvSpPr>
      <dsp:spPr>
        <a:xfrm>
          <a:off x="1371592" y="435"/>
          <a:ext cx="551855" cy="358705"/>
        </a:xfrm>
        <a:prstGeom prst="roundRect">
          <a:avLst/>
        </a:prstGeom>
        <a:solidFill>
          <a:srgbClr val="008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GB" sz="600" kern="1200" dirty="0"/>
            <a:t>1. Establish your goals</a:t>
          </a:r>
        </a:p>
      </dsp:txBody>
      <dsp:txXfrm>
        <a:off x="1389103" y="17946"/>
        <a:ext cx="516833" cy="323683"/>
      </dsp:txXfrm>
    </dsp:sp>
    <dsp:sp modelId="{D6C3EA88-7131-4DF7-B330-464B34F49B75}">
      <dsp:nvSpPr>
        <dsp:cNvPr id="0" name=""/>
        <dsp:cNvSpPr/>
      </dsp:nvSpPr>
      <dsp:spPr>
        <a:xfrm>
          <a:off x="802032" y="179787"/>
          <a:ext cx="1690975" cy="1690975"/>
        </a:xfrm>
        <a:custGeom>
          <a:avLst/>
          <a:gdLst/>
          <a:ahLst/>
          <a:cxnLst/>
          <a:rect l="0" t="0" r="0" b="0"/>
          <a:pathLst>
            <a:path>
              <a:moveTo>
                <a:pt x="1190916" y="73782"/>
              </a:moveTo>
              <a:arcTo wR="845487" hR="845487" stAng="17646850" swAng="924648"/>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79A23E1-16F7-4FBB-8FDC-B0C7F70071CA}">
      <dsp:nvSpPr>
        <dsp:cNvPr id="0" name=""/>
        <dsp:cNvSpPr/>
      </dsp:nvSpPr>
      <dsp:spPr>
        <a:xfrm>
          <a:off x="2103806" y="423178"/>
          <a:ext cx="551855" cy="358705"/>
        </a:xfrm>
        <a:prstGeom prst="roundRect">
          <a:avLst/>
        </a:prstGeom>
        <a:solidFill>
          <a:srgbClr val="7CAEB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GB" sz="600" kern="1200" dirty="0"/>
            <a:t>2. Gather data</a:t>
          </a:r>
        </a:p>
      </dsp:txBody>
      <dsp:txXfrm>
        <a:off x="2121317" y="440689"/>
        <a:ext cx="516833" cy="323683"/>
      </dsp:txXfrm>
    </dsp:sp>
    <dsp:sp modelId="{78127F97-8965-4DBF-BEBF-B9D3B9409C08}">
      <dsp:nvSpPr>
        <dsp:cNvPr id="0" name=""/>
        <dsp:cNvSpPr/>
      </dsp:nvSpPr>
      <dsp:spPr>
        <a:xfrm>
          <a:off x="802032" y="179787"/>
          <a:ext cx="1690975" cy="1690975"/>
        </a:xfrm>
        <a:custGeom>
          <a:avLst/>
          <a:gdLst/>
          <a:ahLst/>
          <a:cxnLst/>
          <a:rect l="0" t="0" r="0" b="0"/>
          <a:pathLst>
            <a:path>
              <a:moveTo>
                <a:pt x="1677787" y="696737"/>
              </a:moveTo>
              <a:arcTo wR="845487" hR="845487" stAng="20992020" swAng="1215960"/>
            </a:path>
          </a:pathLst>
        </a:custGeom>
        <a:noFill/>
        <a:ln w="9525" cap="flat" cmpd="sng" algn="ctr">
          <a:solidFill>
            <a:schemeClr val="accent3">
              <a:hueOff val="2250053"/>
              <a:satOff val="-3376"/>
              <a:lumOff val="-54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4725E7-AA86-48C7-9B90-1DB83B9EE636}">
      <dsp:nvSpPr>
        <dsp:cNvPr id="0" name=""/>
        <dsp:cNvSpPr/>
      </dsp:nvSpPr>
      <dsp:spPr>
        <a:xfrm>
          <a:off x="2103806" y="1268666"/>
          <a:ext cx="551855" cy="358705"/>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GB" sz="600" kern="1200" dirty="0"/>
            <a:t>2. Evaluate your current position</a:t>
          </a:r>
        </a:p>
      </dsp:txBody>
      <dsp:txXfrm>
        <a:off x="2121317" y="1286177"/>
        <a:ext cx="516833" cy="323683"/>
      </dsp:txXfrm>
    </dsp:sp>
    <dsp:sp modelId="{93935EBC-F891-423C-9BE8-2ECE1A4789D1}">
      <dsp:nvSpPr>
        <dsp:cNvPr id="0" name=""/>
        <dsp:cNvSpPr/>
      </dsp:nvSpPr>
      <dsp:spPr>
        <a:xfrm>
          <a:off x="802032" y="179787"/>
          <a:ext cx="1690975" cy="1690975"/>
        </a:xfrm>
        <a:custGeom>
          <a:avLst/>
          <a:gdLst/>
          <a:ahLst/>
          <a:cxnLst/>
          <a:rect l="0" t="0" r="0" b="0"/>
          <a:pathLst>
            <a:path>
              <a:moveTo>
                <a:pt x="1383567" y="1497652"/>
              </a:moveTo>
              <a:arcTo wR="845487" hR="845487" stAng="3028502" swAng="924648"/>
            </a:path>
          </a:pathLst>
        </a:custGeom>
        <a:noFill/>
        <a:ln w="9525" cap="flat" cmpd="sng" algn="ctr">
          <a:solidFill>
            <a:schemeClr val="accent3">
              <a:hueOff val="4500106"/>
              <a:satOff val="-6752"/>
              <a:lumOff val="-109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A476A50-4BBC-4C17-9470-3B19C76D2158}">
      <dsp:nvSpPr>
        <dsp:cNvPr id="0" name=""/>
        <dsp:cNvSpPr/>
      </dsp:nvSpPr>
      <dsp:spPr>
        <a:xfrm>
          <a:off x="1371592" y="1691410"/>
          <a:ext cx="551855" cy="358705"/>
        </a:xfrm>
        <a:prstGeom prst="roundRect">
          <a:avLst/>
        </a:prstGeom>
        <a:solidFill>
          <a:srgbClr val="008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GB" sz="600" kern="1200" dirty="0"/>
            <a:t>4. Develop a plan</a:t>
          </a:r>
        </a:p>
      </dsp:txBody>
      <dsp:txXfrm>
        <a:off x="1389103" y="1708921"/>
        <a:ext cx="516833" cy="323683"/>
      </dsp:txXfrm>
    </dsp:sp>
    <dsp:sp modelId="{D9CA6267-910A-40E0-98C5-F60E25102B3F}">
      <dsp:nvSpPr>
        <dsp:cNvPr id="0" name=""/>
        <dsp:cNvSpPr/>
      </dsp:nvSpPr>
      <dsp:spPr>
        <a:xfrm>
          <a:off x="802032" y="179787"/>
          <a:ext cx="1690975" cy="1690975"/>
        </a:xfrm>
        <a:custGeom>
          <a:avLst/>
          <a:gdLst/>
          <a:ahLst/>
          <a:cxnLst/>
          <a:rect l="0" t="0" r="0" b="0"/>
          <a:pathLst>
            <a:path>
              <a:moveTo>
                <a:pt x="500058" y="1617192"/>
              </a:moveTo>
              <a:arcTo wR="845487" hR="845487" stAng="6846850" swAng="924648"/>
            </a:path>
          </a:pathLst>
        </a:custGeom>
        <a:noFill/>
        <a:ln w="9525" cap="flat" cmpd="sng" algn="ctr">
          <a:solidFill>
            <a:schemeClr val="accent3">
              <a:hueOff val="6750158"/>
              <a:satOff val="-10128"/>
              <a:lumOff val="-164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82041C-2655-4DAF-9C8B-1743C29A3484}">
      <dsp:nvSpPr>
        <dsp:cNvPr id="0" name=""/>
        <dsp:cNvSpPr/>
      </dsp:nvSpPr>
      <dsp:spPr>
        <a:xfrm>
          <a:off x="639379" y="1268666"/>
          <a:ext cx="551855" cy="358705"/>
        </a:xfrm>
        <a:prstGeom prst="roundRect">
          <a:avLst/>
        </a:prstGeom>
        <a:solidFill>
          <a:srgbClr val="7CAEB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GB" sz="600" kern="1200" dirty="0"/>
            <a:t>5. Implement your plan</a:t>
          </a:r>
        </a:p>
      </dsp:txBody>
      <dsp:txXfrm>
        <a:off x="656890" y="1286177"/>
        <a:ext cx="516833" cy="323683"/>
      </dsp:txXfrm>
    </dsp:sp>
    <dsp:sp modelId="{7FBE5833-DDF2-4209-BD9E-185A0FC7903E}">
      <dsp:nvSpPr>
        <dsp:cNvPr id="0" name=""/>
        <dsp:cNvSpPr/>
      </dsp:nvSpPr>
      <dsp:spPr>
        <a:xfrm>
          <a:off x="802032" y="179787"/>
          <a:ext cx="1690975" cy="1690975"/>
        </a:xfrm>
        <a:custGeom>
          <a:avLst/>
          <a:gdLst/>
          <a:ahLst/>
          <a:cxnLst/>
          <a:rect l="0" t="0" r="0" b="0"/>
          <a:pathLst>
            <a:path>
              <a:moveTo>
                <a:pt x="13187" y="994237"/>
              </a:moveTo>
              <a:arcTo wR="845487" hR="845487" stAng="10192020" swAng="1215960"/>
            </a:path>
          </a:pathLst>
        </a:custGeom>
        <a:noFill/>
        <a:ln w="9525" cap="flat" cmpd="sng" algn="ctr">
          <a:solidFill>
            <a:schemeClr val="accent3">
              <a:hueOff val="9000211"/>
              <a:satOff val="-13504"/>
              <a:lumOff val="-2196"/>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78A36CF-4269-482B-889E-61EABC022853}">
      <dsp:nvSpPr>
        <dsp:cNvPr id="0" name=""/>
        <dsp:cNvSpPr/>
      </dsp:nvSpPr>
      <dsp:spPr>
        <a:xfrm>
          <a:off x="639379" y="423178"/>
          <a:ext cx="551855" cy="358705"/>
        </a:xfrm>
        <a:prstGeom prst="roundRect">
          <a:avLst/>
        </a:prstGeom>
        <a:solidFill>
          <a:srgbClr val="6AA2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GB" sz="600" kern="1200" dirty="0"/>
            <a:t>6. Monitor and regularly review</a:t>
          </a:r>
        </a:p>
      </dsp:txBody>
      <dsp:txXfrm>
        <a:off x="656890" y="440689"/>
        <a:ext cx="516833" cy="323683"/>
      </dsp:txXfrm>
    </dsp:sp>
    <dsp:sp modelId="{FA207E03-2EA1-47C8-8DEF-4B484AFA3558}">
      <dsp:nvSpPr>
        <dsp:cNvPr id="0" name=""/>
        <dsp:cNvSpPr/>
      </dsp:nvSpPr>
      <dsp:spPr>
        <a:xfrm>
          <a:off x="802032" y="179787"/>
          <a:ext cx="1690975" cy="1690975"/>
        </a:xfrm>
        <a:custGeom>
          <a:avLst/>
          <a:gdLst/>
          <a:ahLst/>
          <a:cxnLst/>
          <a:rect l="0" t="0" r="0" b="0"/>
          <a:pathLst>
            <a:path>
              <a:moveTo>
                <a:pt x="307407" y="193322"/>
              </a:moveTo>
              <a:arcTo wR="845487" hR="845487" stAng="13828502" swAng="924648"/>
            </a:path>
          </a:pathLst>
        </a:custGeom>
        <a:noFill/>
        <a:ln w="9525" cap="flat" cmpd="sng" algn="ctr">
          <a:solidFill>
            <a:schemeClr val="accent3">
              <a:hueOff val="11250264"/>
              <a:satOff val="-16880"/>
              <a:lumOff val="-2745"/>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9575" cy="496888"/>
          </a:xfrm>
          <a:prstGeom prst="rect">
            <a:avLst/>
          </a:prstGeom>
        </p:spPr>
        <p:txBody>
          <a:bodyPr vert="horz" lIns="92136" tIns="46067" rIns="92136" bIns="46067" rtlCol="0"/>
          <a:lstStyle>
            <a:lvl1pPr algn="l">
              <a:defRPr sz="1300"/>
            </a:lvl1pPr>
          </a:lstStyle>
          <a:p>
            <a:endParaRPr lang="en-GB"/>
          </a:p>
        </p:txBody>
      </p:sp>
      <p:sp>
        <p:nvSpPr>
          <p:cNvPr id="3" name="Date Placeholder 2"/>
          <p:cNvSpPr>
            <a:spLocks noGrp="1"/>
          </p:cNvSpPr>
          <p:nvPr>
            <p:ph type="dt" sz="quarter" idx="1"/>
          </p:nvPr>
        </p:nvSpPr>
        <p:spPr>
          <a:xfrm>
            <a:off x="3854451" y="2"/>
            <a:ext cx="2949575" cy="496888"/>
          </a:xfrm>
          <a:prstGeom prst="rect">
            <a:avLst/>
          </a:prstGeom>
        </p:spPr>
        <p:txBody>
          <a:bodyPr vert="horz" lIns="92136" tIns="46067" rIns="92136" bIns="46067" rtlCol="0"/>
          <a:lstStyle>
            <a:lvl1pPr algn="r">
              <a:defRPr sz="1300"/>
            </a:lvl1pPr>
          </a:lstStyle>
          <a:p>
            <a:fld id="{1DB9E1A3-BACA-4C79-858A-2AEF86C65C7E}" type="datetimeFigureOut">
              <a:rPr lang="en-GB" smtClean="0"/>
              <a:pPr/>
              <a:t>03/09/2019</a:t>
            </a:fld>
            <a:endParaRPr lang="en-GB"/>
          </a:p>
        </p:txBody>
      </p:sp>
      <p:sp>
        <p:nvSpPr>
          <p:cNvPr id="4" name="Footer Placeholder 3"/>
          <p:cNvSpPr>
            <a:spLocks noGrp="1"/>
          </p:cNvSpPr>
          <p:nvPr>
            <p:ph type="ftr" sz="quarter" idx="2"/>
          </p:nvPr>
        </p:nvSpPr>
        <p:spPr>
          <a:xfrm>
            <a:off x="2" y="9445628"/>
            <a:ext cx="2949575" cy="496888"/>
          </a:xfrm>
          <a:prstGeom prst="rect">
            <a:avLst/>
          </a:prstGeom>
        </p:spPr>
        <p:txBody>
          <a:bodyPr vert="horz" lIns="92136" tIns="46067" rIns="92136" bIns="46067" rtlCol="0" anchor="b"/>
          <a:lstStyle>
            <a:lvl1pPr algn="l">
              <a:defRPr sz="1300"/>
            </a:lvl1pPr>
          </a:lstStyle>
          <a:p>
            <a:endParaRPr lang="en-GB"/>
          </a:p>
        </p:txBody>
      </p:sp>
      <p:sp>
        <p:nvSpPr>
          <p:cNvPr id="5" name="Slide Number Placeholder 4"/>
          <p:cNvSpPr>
            <a:spLocks noGrp="1"/>
          </p:cNvSpPr>
          <p:nvPr>
            <p:ph type="sldNum" sz="quarter" idx="3"/>
          </p:nvPr>
        </p:nvSpPr>
        <p:spPr>
          <a:xfrm>
            <a:off x="3854451" y="9445628"/>
            <a:ext cx="2949575" cy="496888"/>
          </a:xfrm>
          <a:prstGeom prst="rect">
            <a:avLst/>
          </a:prstGeom>
        </p:spPr>
        <p:txBody>
          <a:bodyPr vert="horz" lIns="92136" tIns="46067" rIns="92136" bIns="46067" rtlCol="0" anchor="b"/>
          <a:lstStyle>
            <a:lvl1pPr algn="r">
              <a:defRPr sz="1300"/>
            </a:lvl1pPr>
          </a:lstStyle>
          <a:p>
            <a:fld id="{C6AC33CA-A14D-48AF-A60C-79F8E50A6A0F}" type="slidenum">
              <a:rPr lang="en-GB" smtClean="0"/>
              <a:pPr/>
              <a:t>‹#›</a:t>
            </a:fld>
            <a:endParaRPr lang="en-GB"/>
          </a:p>
        </p:txBody>
      </p:sp>
    </p:spTree>
    <p:extLst>
      <p:ext uri="{BB962C8B-B14F-4D97-AF65-F5344CB8AC3E}">
        <p14:creationId xmlns:p14="http://schemas.microsoft.com/office/powerpoint/2010/main" val="940228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9575" cy="496888"/>
          </a:xfrm>
          <a:prstGeom prst="rect">
            <a:avLst/>
          </a:prstGeom>
        </p:spPr>
        <p:txBody>
          <a:bodyPr vert="horz" lIns="92136" tIns="46067" rIns="92136" bIns="46067" rtlCol="0"/>
          <a:lstStyle>
            <a:lvl1pPr algn="l">
              <a:defRPr sz="1300"/>
            </a:lvl1pPr>
          </a:lstStyle>
          <a:p>
            <a:endParaRPr lang="en-GB"/>
          </a:p>
        </p:txBody>
      </p:sp>
      <p:sp>
        <p:nvSpPr>
          <p:cNvPr id="3" name="Date Placeholder 2"/>
          <p:cNvSpPr>
            <a:spLocks noGrp="1"/>
          </p:cNvSpPr>
          <p:nvPr>
            <p:ph type="dt" idx="1"/>
          </p:nvPr>
        </p:nvSpPr>
        <p:spPr>
          <a:xfrm>
            <a:off x="3854451" y="2"/>
            <a:ext cx="2949575" cy="496888"/>
          </a:xfrm>
          <a:prstGeom prst="rect">
            <a:avLst/>
          </a:prstGeom>
        </p:spPr>
        <p:txBody>
          <a:bodyPr vert="horz" lIns="92136" tIns="46067" rIns="92136" bIns="46067" rtlCol="0"/>
          <a:lstStyle>
            <a:lvl1pPr algn="r">
              <a:defRPr sz="1300"/>
            </a:lvl1pPr>
          </a:lstStyle>
          <a:p>
            <a:fld id="{75C20EE6-F0B7-48C7-9C5C-CB54349800F9}" type="datetimeFigureOut">
              <a:rPr lang="en-GB" smtClean="0"/>
              <a:pPr/>
              <a:t>03/09/2019</a:t>
            </a:fld>
            <a:endParaRPr lang="en-GB"/>
          </a:p>
        </p:txBody>
      </p:sp>
      <p:sp>
        <p:nvSpPr>
          <p:cNvPr id="4" name="Slide Image Placeholder 3"/>
          <p:cNvSpPr>
            <a:spLocks noGrp="1" noRot="1" noChangeAspect="1"/>
          </p:cNvSpPr>
          <p:nvPr>
            <p:ph type="sldImg" idx="2"/>
          </p:nvPr>
        </p:nvSpPr>
        <p:spPr>
          <a:xfrm>
            <a:off x="90488" y="746125"/>
            <a:ext cx="6626225" cy="3729038"/>
          </a:xfrm>
          <a:prstGeom prst="rect">
            <a:avLst/>
          </a:prstGeom>
          <a:noFill/>
          <a:ln w="12700">
            <a:solidFill>
              <a:prstClr val="black"/>
            </a:solidFill>
          </a:ln>
        </p:spPr>
        <p:txBody>
          <a:bodyPr vert="horz" lIns="92136" tIns="46067" rIns="92136" bIns="46067" rtlCol="0" anchor="ctr"/>
          <a:lstStyle/>
          <a:p>
            <a:endParaRPr lang="en-GB"/>
          </a:p>
        </p:txBody>
      </p:sp>
      <p:sp>
        <p:nvSpPr>
          <p:cNvPr id="5" name="Notes Placeholder 4"/>
          <p:cNvSpPr>
            <a:spLocks noGrp="1"/>
          </p:cNvSpPr>
          <p:nvPr>
            <p:ph type="body" sz="quarter" idx="3"/>
          </p:nvPr>
        </p:nvSpPr>
        <p:spPr>
          <a:xfrm>
            <a:off x="681040" y="4722814"/>
            <a:ext cx="5443537" cy="4475162"/>
          </a:xfrm>
          <a:prstGeom prst="rect">
            <a:avLst/>
          </a:prstGeom>
        </p:spPr>
        <p:txBody>
          <a:bodyPr vert="horz" lIns="92136" tIns="46067" rIns="92136"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45628"/>
            <a:ext cx="2949575" cy="496888"/>
          </a:xfrm>
          <a:prstGeom prst="rect">
            <a:avLst/>
          </a:prstGeom>
        </p:spPr>
        <p:txBody>
          <a:bodyPr vert="horz" lIns="92136" tIns="46067" rIns="92136" bIns="46067" rtlCol="0" anchor="b"/>
          <a:lstStyle>
            <a:lvl1pPr algn="l">
              <a:defRPr sz="1300"/>
            </a:lvl1pPr>
          </a:lstStyle>
          <a:p>
            <a:endParaRPr lang="en-GB"/>
          </a:p>
        </p:txBody>
      </p:sp>
      <p:sp>
        <p:nvSpPr>
          <p:cNvPr id="7" name="Slide Number Placeholder 6"/>
          <p:cNvSpPr>
            <a:spLocks noGrp="1"/>
          </p:cNvSpPr>
          <p:nvPr>
            <p:ph type="sldNum" sz="quarter" idx="5"/>
          </p:nvPr>
        </p:nvSpPr>
        <p:spPr>
          <a:xfrm>
            <a:off x="3854451" y="9445628"/>
            <a:ext cx="2949575" cy="496888"/>
          </a:xfrm>
          <a:prstGeom prst="rect">
            <a:avLst/>
          </a:prstGeom>
        </p:spPr>
        <p:txBody>
          <a:bodyPr vert="horz" lIns="92136" tIns="46067" rIns="92136" bIns="46067" rtlCol="0" anchor="b"/>
          <a:lstStyle>
            <a:lvl1pPr algn="r">
              <a:defRPr sz="1300"/>
            </a:lvl1pPr>
          </a:lstStyle>
          <a:p>
            <a:fld id="{DA58A673-4819-4A3B-9448-C7AE512E2609}" type="slidenum">
              <a:rPr lang="en-GB" smtClean="0"/>
              <a:pPr/>
              <a:t>‹#›</a:t>
            </a:fld>
            <a:endParaRPr lang="en-GB"/>
          </a:p>
        </p:txBody>
      </p:sp>
    </p:spTree>
    <p:extLst>
      <p:ext uri="{BB962C8B-B14F-4D97-AF65-F5344CB8AC3E}">
        <p14:creationId xmlns:p14="http://schemas.microsoft.com/office/powerpoint/2010/main" val="174147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 y="725488"/>
            <a:ext cx="6448425" cy="36274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B3032D-E5FC-47AC-BB30-2F5280B75AB6}"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041754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Maybe </a:t>
            </a:r>
            <a:r>
              <a:rPr lang="en-GB" dirty="0" err="1"/>
              <a:t>Amyr’s</a:t>
            </a:r>
            <a:r>
              <a:rPr lang="en-GB" dirty="0"/>
              <a:t> or Martin’s quote?</a:t>
            </a:r>
          </a:p>
        </p:txBody>
      </p:sp>
      <p:sp>
        <p:nvSpPr>
          <p:cNvPr id="4" name="Slide Number Placeholder 3"/>
          <p:cNvSpPr>
            <a:spLocks noGrp="1"/>
          </p:cNvSpPr>
          <p:nvPr>
            <p:ph type="sldNum" sz="quarter" idx="5"/>
          </p:nvPr>
        </p:nvSpPr>
        <p:spPr/>
        <p:txBody>
          <a:bodyPr/>
          <a:lstStyle/>
          <a:p>
            <a:fld id="{DA58A673-4819-4A3B-9448-C7AE512E2609}" type="slidenum">
              <a:rPr lang="en-GB" smtClean="0"/>
              <a:pPr/>
              <a:t>3</a:t>
            </a:fld>
            <a:endParaRPr lang="en-GB"/>
          </a:p>
        </p:txBody>
      </p:sp>
    </p:spTree>
    <p:extLst>
      <p:ext uri="{BB962C8B-B14F-4D97-AF65-F5344CB8AC3E}">
        <p14:creationId xmlns:p14="http://schemas.microsoft.com/office/powerpoint/2010/main" val="2061862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BD023E-A468-4EBA-B28C-063826AF24DB}" type="slidenum">
              <a:rPr lang="en-GB" smtClean="0"/>
              <a:t>7</a:t>
            </a:fld>
            <a:endParaRPr lang="en-GB"/>
          </a:p>
        </p:txBody>
      </p:sp>
    </p:spTree>
    <p:extLst>
      <p:ext uri="{BB962C8B-B14F-4D97-AF65-F5344CB8AC3E}">
        <p14:creationId xmlns:p14="http://schemas.microsoft.com/office/powerpoint/2010/main" val="208815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17236" cy="555683"/>
          </a:xfrm>
        </p:spPr>
        <p:txBody>
          <a:bodyPr>
            <a:normAutofit/>
          </a:bodyPr>
          <a:lstStyle>
            <a:lvl1pPr algn="l">
              <a:defRPr sz="140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
        <p:nvSpPr>
          <p:cNvPr id="8" name="Content Placeholder 2"/>
          <p:cNvSpPr>
            <a:spLocks noGrp="1"/>
          </p:cNvSpPr>
          <p:nvPr>
            <p:ph idx="13"/>
          </p:nvPr>
        </p:nvSpPr>
        <p:spPr>
          <a:xfrm>
            <a:off x="72008" y="648122"/>
            <a:ext cx="4147662" cy="1210091"/>
          </a:xfrm>
        </p:spPr>
        <p:txBody>
          <a:bodyPr>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6785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782835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1172" y="103816"/>
            <a:ext cx="1036915" cy="221193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0426" y="103816"/>
            <a:ext cx="3033938" cy="22119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637291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4" y="-71958"/>
            <a:ext cx="3816424" cy="539925"/>
          </a:xfrm>
          <a:prstGeom prst="rect">
            <a:avLst/>
          </a:prstGeom>
        </p:spPr>
        <p:txBody>
          <a:bodyPr lIns="285726" tIns="142863" rIns="285726" bIns="142863">
            <a:noAutofit/>
          </a:bodyPr>
          <a:lstStyle>
            <a:lvl1pPr algn="l">
              <a:defRPr sz="1800" b="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t>03/09/2019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B9E7E-A8A7-4FC8-AC47-EDDE8EAC62BE}" type="slidenum">
              <a:rPr lang="en-GB" smtClean="0"/>
              <a:t>‹#›</a:t>
            </a:fld>
            <a:endParaRPr lang="en-GB" dirty="0"/>
          </a:p>
        </p:txBody>
      </p:sp>
      <p:sp>
        <p:nvSpPr>
          <p:cNvPr id="8" name="Content Placeholder 2"/>
          <p:cNvSpPr>
            <a:spLocks noGrp="1"/>
          </p:cNvSpPr>
          <p:nvPr>
            <p:ph idx="13"/>
          </p:nvPr>
        </p:nvSpPr>
        <p:spPr>
          <a:xfrm>
            <a:off x="199347" y="792138"/>
            <a:ext cx="4147662" cy="1210091"/>
          </a:xfrm>
          <a:prstGeom prst="rect">
            <a:avLst/>
          </a:prstGeom>
        </p:spPr>
        <p:txBody>
          <a:bodyPr lIns="285726" tIns="142863" rIns="285726" bIns="142863">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041727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17236" cy="555683"/>
          </a:xfrm>
        </p:spPr>
        <p:txBody>
          <a:bodyPr>
            <a:normAutofit/>
          </a:bodyPr>
          <a:lstStyle>
            <a:lvl1pPr algn="l">
              <a:defRPr sz="140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
        <p:nvSpPr>
          <p:cNvPr id="8" name="Content Placeholder 2"/>
          <p:cNvSpPr>
            <a:spLocks noGrp="1"/>
          </p:cNvSpPr>
          <p:nvPr>
            <p:ph idx="13"/>
          </p:nvPr>
        </p:nvSpPr>
        <p:spPr>
          <a:xfrm>
            <a:off x="72008" y="648122"/>
            <a:ext cx="4147662" cy="1210091"/>
          </a:xfrm>
        </p:spPr>
        <p:txBody>
          <a:bodyPr>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4011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069349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4041" y="1665850"/>
            <a:ext cx="3917236" cy="514877"/>
          </a:xfrm>
        </p:spPr>
        <p:txBody>
          <a:bodyPr anchor="t"/>
          <a:lstStyle>
            <a:lvl1pPr algn="l">
              <a:defRPr sz="1800" b="1" cap="all"/>
            </a:lvl1pPr>
          </a:lstStyle>
          <a:p>
            <a:r>
              <a:rPr lang="en-US"/>
              <a:t>Click to edit Master title style</a:t>
            </a:r>
            <a:endParaRPr lang="en-GB"/>
          </a:p>
        </p:txBody>
      </p:sp>
      <p:sp>
        <p:nvSpPr>
          <p:cNvPr id="3" name="Text Placeholder 2"/>
          <p:cNvSpPr>
            <a:spLocks noGrp="1"/>
          </p:cNvSpPr>
          <p:nvPr>
            <p:ph type="body" idx="1"/>
          </p:nvPr>
        </p:nvSpPr>
        <p:spPr>
          <a:xfrm>
            <a:off x="364041" y="1098765"/>
            <a:ext cx="3917236" cy="567085"/>
          </a:xfrm>
        </p:spPr>
        <p:txBody>
          <a:bodyPr anchor="b"/>
          <a:lstStyle>
            <a:lvl1pPr marL="0" indent="0">
              <a:buNone/>
              <a:defRPr sz="900">
                <a:solidFill>
                  <a:schemeClr val="tx1">
                    <a:tint val="75000"/>
                  </a:schemeClr>
                </a:solidFill>
              </a:defRPr>
            </a:lvl1pPr>
            <a:lvl2pPr marL="205740" indent="0">
              <a:buNone/>
              <a:defRPr sz="800">
                <a:solidFill>
                  <a:schemeClr val="tx1">
                    <a:tint val="75000"/>
                  </a:schemeClr>
                </a:solidFill>
              </a:defRPr>
            </a:lvl2pPr>
            <a:lvl3pPr marL="411480" indent="0">
              <a:buNone/>
              <a:defRPr sz="700">
                <a:solidFill>
                  <a:schemeClr val="tx1">
                    <a:tint val="75000"/>
                  </a:schemeClr>
                </a:solidFill>
              </a:defRPr>
            </a:lvl3pPr>
            <a:lvl4pPr marL="617220" indent="0">
              <a:buNone/>
              <a:defRPr sz="600">
                <a:solidFill>
                  <a:schemeClr val="tx1">
                    <a:tint val="75000"/>
                  </a:schemeClr>
                </a:solidFill>
              </a:defRPr>
            </a:lvl4pPr>
            <a:lvl5pPr marL="822960" indent="0">
              <a:buNone/>
              <a:defRPr sz="600">
                <a:solidFill>
                  <a:schemeClr val="tx1">
                    <a:tint val="75000"/>
                  </a:schemeClr>
                </a:solidFill>
              </a:defRPr>
            </a:lvl5pPr>
            <a:lvl6pPr marL="1028700" indent="0">
              <a:buNone/>
              <a:defRPr sz="600">
                <a:solidFill>
                  <a:schemeClr val="tx1">
                    <a:tint val="75000"/>
                  </a:schemeClr>
                </a:solidFill>
              </a:defRPr>
            </a:lvl6pPr>
            <a:lvl7pPr marL="1234440" indent="0">
              <a:buNone/>
              <a:defRPr sz="600">
                <a:solidFill>
                  <a:schemeClr val="tx1">
                    <a:tint val="75000"/>
                  </a:schemeClr>
                </a:solidFill>
              </a:defRPr>
            </a:lvl7pPr>
            <a:lvl8pPr marL="1440180" indent="0">
              <a:buNone/>
              <a:defRPr sz="600">
                <a:solidFill>
                  <a:schemeClr val="tx1">
                    <a:tint val="75000"/>
                  </a:schemeClr>
                </a:solidFill>
              </a:defRPr>
            </a:lvl8pPr>
            <a:lvl9pPr marL="1645920" indent="0">
              <a:buNone/>
              <a:defRPr sz="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769867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0425"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342661"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896366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30426" y="580287"/>
            <a:ext cx="20362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4" name="Content Placeholder 3"/>
          <p:cNvSpPr>
            <a:spLocks noGrp="1"/>
          </p:cNvSpPr>
          <p:nvPr>
            <p:ph sz="half" idx="2"/>
          </p:nvPr>
        </p:nvSpPr>
        <p:spPr>
          <a:xfrm>
            <a:off x="230426" y="822123"/>
            <a:ext cx="20362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341061" y="580287"/>
            <a:ext cx="20370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6" name="Content Placeholder 5"/>
          <p:cNvSpPr>
            <a:spLocks noGrp="1"/>
          </p:cNvSpPr>
          <p:nvPr>
            <p:ph sz="quarter" idx="4"/>
          </p:nvPr>
        </p:nvSpPr>
        <p:spPr>
          <a:xfrm>
            <a:off x="2341061" y="822123"/>
            <a:ext cx="20370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873274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63267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02544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912051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426" y="103215"/>
            <a:ext cx="1516169" cy="439266"/>
          </a:xfrm>
        </p:spPr>
        <p:txBody>
          <a:bodyPr anchor="b"/>
          <a:lstStyle>
            <a:lvl1pPr algn="l">
              <a:defRPr sz="900" b="1"/>
            </a:lvl1pPr>
          </a:lstStyle>
          <a:p>
            <a:r>
              <a:rPr lang="en-US"/>
              <a:t>Click to edit Master title style</a:t>
            </a:r>
            <a:endParaRPr lang="en-GB"/>
          </a:p>
        </p:txBody>
      </p:sp>
      <p:sp>
        <p:nvSpPr>
          <p:cNvPr id="3" name="Content Placeholder 2"/>
          <p:cNvSpPr>
            <a:spLocks noGrp="1"/>
          </p:cNvSpPr>
          <p:nvPr>
            <p:ph idx="1"/>
          </p:nvPr>
        </p:nvSpPr>
        <p:spPr>
          <a:xfrm>
            <a:off x="1801800" y="103216"/>
            <a:ext cx="2576287" cy="2212531"/>
          </a:xfrm>
        </p:spPr>
        <p:txBody>
          <a:bodyPr/>
          <a:lstStyle>
            <a:lvl1pPr>
              <a:defRPr sz="1400"/>
            </a:lvl1pPr>
            <a:lvl2pPr>
              <a:defRPr sz="1300"/>
            </a:lvl2pPr>
            <a:lvl3pPr>
              <a:defRPr sz="11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30426" y="542481"/>
            <a:ext cx="1516169" cy="1773266"/>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171063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3301" y="1814672"/>
            <a:ext cx="2765108" cy="214232"/>
          </a:xfrm>
        </p:spPr>
        <p:txBody>
          <a:bodyPr anchor="b"/>
          <a:lstStyle>
            <a:lvl1pPr algn="l">
              <a:defRPr sz="900" b="1"/>
            </a:lvl1pPr>
          </a:lstStyle>
          <a:p>
            <a:r>
              <a:rPr lang="en-US"/>
              <a:t>Click to edit Master title style</a:t>
            </a:r>
            <a:endParaRPr lang="en-GB"/>
          </a:p>
        </p:txBody>
      </p:sp>
      <p:sp>
        <p:nvSpPr>
          <p:cNvPr id="3" name="Picture Placeholder 2"/>
          <p:cNvSpPr>
            <a:spLocks noGrp="1"/>
          </p:cNvSpPr>
          <p:nvPr>
            <p:ph type="pic" idx="1"/>
          </p:nvPr>
        </p:nvSpPr>
        <p:spPr>
          <a:xfrm>
            <a:off x="903301" y="231635"/>
            <a:ext cx="2765108" cy="1555433"/>
          </a:xfrm>
        </p:spPr>
        <p:txBody>
          <a:bodyPr/>
          <a:lstStyle>
            <a:lvl1pPr marL="0" indent="0">
              <a:buNone/>
              <a:defRPr sz="1400"/>
            </a:lvl1pPr>
            <a:lvl2pPr marL="205740" indent="0">
              <a:buNone/>
              <a:defRPr sz="1300"/>
            </a:lvl2pPr>
            <a:lvl3pPr marL="411480" indent="0">
              <a:buNone/>
              <a:defRPr sz="1100"/>
            </a:lvl3pPr>
            <a:lvl4pPr marL="617220" indent="0">
              <a:buNone/>
              <a:defRPr sz="900"/>
            </a:lvl4pPr>
            <a:lvl5pPr marL="822960" indent="0">
              <a:buNone/>
              <a:defRPr sz="900"/>
            </a:lvl5pPr>
            <a:lvl6pPr marL="1028700" indent="0">
              <a:buNone/>
              <a:defRPr sz="900"/>
            </a:lvl6pPr>
            <a:lvl7pPr marL="1234440" indent="0">
              <a:buNone/>
              <a:defRPr sz="900"/>
            </a:lvl7pPr>
            <a:lvl8pPr marL="1440180" indent="0">
              <a:buNone/>
              <a:defRPr sz="900"/>
            </a:lvl8pPr>
            <a:lvl9pPr marL="1645920" indent="0">
              <a:buNone/>
              <a:defRPr sz="900"/>
            </a:lvl9pPr>
          </a:lstStyle>
          <a:p>
            <a:endParaRPr lang="en-GB"/>
          </a:p>
        </p:txBody>
      </p:sp>
      <p:sp>
        <p:nvSpPr>
          <p:cNvPr id="4" name="Text Placeholder 3"/>
          <p:cNvSpPr>
            <a:spLocks noGrp="1"/>
          </p:cNvSpPr>
          <p:nvPr>
            <p:ph type="body" sz="half" idx="2"/>
          </p:nvPr>
        </p:nvSpPr>
        <p:spPr>
          <a:xfrm>
            <a:off x="903301" y="2028904"/>
            <a:ext cx="2765108" cy="304245"/>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521899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383287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1172" y="103816"/>
            <a:ext cx="1036915" cy="221193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0426" y="103816"/>
            <a:ext cx="3033938" cy="22119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6288407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4" y="-71958"/>
            <a:ext cx="3816424" cy="539925"/>
          </a:xfrm>
          <a:prstGeom prst="rect">
            <a:avLst/>
          </a:prstGeom>
        </p:spPr>
        <p:txBody>
          <a:bodyPr lIns="285726" tIns="142863" rIns="285726" bIns="142863">
            <a:noAutofit/>
          </a:bodyPr>
          <a:lstStyle>
            <a:lvl1pPr algn="l">
              <a:defRPr sz="1800" b="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t>03/09/2019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B9E7E-A8A7-4FC8-AC47-EDDE8EAC62BE}" type="slidenum">
              <a:rPr lang="en-GB" smtClean="0"/>
              <a:t>‹#›</a:t>
            </a:fld>
            <a:endParaRPr lang="en-GB" dirty="0"/>
          </a:p>
        </p:txBody>
      </p:sp>
      <p:sp>
        <p:nvSpPr>
          <p:cNvPr id="8" name="Content Placeholder 2"/>
          <p:cNvSpPr>
            <a:spLocks noGrp="1"/>
          </p:cNvSpPr>
          <p:nvPr>
            <p:ph idx="13"/>
          </p:nvPr>
        </p:nvSpPr>
        <p:spPr>
          <a:xfrm>
            <a:off x="199347" y="792138"/>
            <a:ext cx="4147662" cy="1210091"/>
          </a:xfrm>
          <a:prstGeom prst="rect">
            <a:avLst/>
          </a:prstGeom>
        </p:spPr>
        <p:txBody>
          <a:bodyPr lIns="285726" tIns="142863" rIns="285726" bIns="142863">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7982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4041" y="1665850"/>
            <a:ext cx="3917236" cy="514877"/>
          </a:xfrm>
        </p:spPr>
        <p:txBody>
          <a:bodyPr anchor="t"/>
          <a:lstStyle>
            <a:lvl1pPr algn="l">
              <a:defRPr sz="1800" b="1" cap="all"/>
            </a:lvl1pPr>
          </a:lstStyle>
          <a:p>
            <a:r>
              <a:rPr lang="en-US"/>
              <a:t>Click to edit Master title style</a:t>
            </a:r>
            <a:endParaRPr lang="en-GB"/>
          </a:p>
        </p:txBody>
      </p:sp>
      <p:sp>
        <p:nvSpPr>
          <p:cNvPr id="3" name="Text Placeholder 2"/>
          <p:cNvSpPr>
            <a:spLocks noGrp="1"/>
          </p:cNvSpPr>
          <p:nvPr>
            <p:ph type="body" idx="1"/>
          </p:nvPr>
        </p:nvSpPr>
        <p:spPr>
          <a:xfrm>
            <a:off x="364041" y="1098765"/>
            <a:ext cx="3917236" cy="567085"/>
          </a:xfrm>
        </p:spPr>
        <p:txBody>
          <a:bodyPr anchor="b"/>
          <a:lstStyle>
            <a:lvl1pPr marL="0" indent="0">
              <a:buNone/>
              <a:defRPr sz="900">
                <a:solidFill>
                  <a:schemeClr val="tx1">
                    <a:tint val="75000"/>
                  </a:schemeClr>
                </a:solidFill>
              </a:defRPr>
            </a:lvl1pPr>
            <a:lvl2pPr marL="205740" indent="0">
              <a:buNone/>
              <a:defRPr sz="800">
                <a:solidFill>
                  <a:schemeClr val="tx1">
                    <a:tint val="75000"/>
                  </a:schemeClr>
                </a:solidFill>
              </a:defRPr>
            </a:lvl2pPr>
            <a:lvl3pPr marL="411480" indent="0">
              <a:buNone/>
              <a:defRPr sz="700">
                <a:solidFill>
                  <a:schemeClr val="tx1">
                    <a:tint val="75000"/>
                  </a:schemeClr>
                </a:solidFill>
              </a:defRPr>
            </a:lvl3pPr>
            <a:lvl4pPr marL="617220" indent="0">
              <a:buNone/>
              <a:defRPr sz="600">
                <a:solidFill>
                  <a:schemeClr val="tx1">
                    <a:tint val="75000"/>
                  </a:schemeClr>
                </a:solidFill>
              </a:defRPr>
            </a:lvl4pPr>
            <a:lvl5pPr marL="822960" indent="0">
              <a:buNone/>
              <a:defRPr sz="600">
                <a:solidFill>
                  <a:schemeClr val="tx1">
                    <a:tint val="75000"/>
                  </a:schemeClr>
                </a:solidFill>
              </a:defRPr>
            </a:lvl5pPr>
            <a:lvl6pPr marL="1028700" indent="0">
              <a:buNone/>
              <a:defRPr sz="600">
                <a:solidFill>
                  <a:schemeClr val="tx1">
                    <a:tint val="75000"/>
                  </a:schemeClr>
                </a:solidFill>
              </a:defRPr>
            </a:lvl6pPr>
            <a:lvl7pPr marL="1234440" indent="0">
              <a:buNone/>
              <a:defRPr sz="600">
                <a:solidFill>
                  <a:schemeClr val="tx1">
                    <a:tint val="75000"/>
                  </a:schemeClr>
                </a:solidFill>
              </a:defRPr>
            </a:lvl7pPr>
            <a:lvl8pPr marL="1440180" indent="0">
              <a:buNone/>
              <a:defRPr sz="600">
                <a:solidFill>
                  <a:schemeClr val="tx1">
                    <a:tint val="75000"/>
                  </a:schemeClr>
                </a:solidFill>
              </a:defRPr>
            </a:lvl8pPr>
            <a:lvl9pPr marL="1645920" indent="0">
              <a:buNone/>
              <a:defRPr sz="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15022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0425"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342661"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39170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30426" y="580287"/>
            <a:ext cx="20362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4" name="Content Placeholder 3"/>
          <p:cNvSpPr>
            <a:spLocks noGrp="1"/>
          </p:cNvSpPr>
          <p:nvPr>
            <p:ph sz="half" idx="2"/>
          </p:nvPr>
        </p:nvSpPr>
        <p:spPr>
          <a:xfrm>
            <a:off x="230426" y="822123"/>
            <a:ext cx="20362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341061" y="580287"/>
            <a:ext cx="20370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6" name="Content Placeholder 5"/>
          <p:cNvSpPr>
            <a:spLocks noGrp="1"/>
          </p:cNvSpPr>
          <p:nvPr>
            <p:ph sz="quarter" idx="4"/>
          </p:nvPr>
        </p:nvSpPr>
        <p:spPr>
          <a:xfrm>
            <a:off x="2341061" y="822123"/>
            <a:ext cx="20370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49283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35525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66572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426" y="103215"/>
            <a:ext cx="1516169" cy="439266"/>
          </a:xfrm>
        </p:spPr>
        <p:txBody>
          <a:bodyPr anchor="b"/>
          <a:lstStyle>
            <a:lvl1pPr algn="l">
              <a:defRPr sz="900" b="1"/>
            </a:lvl1pPr>
          </a:lstStyle>
          <a:p>
            <a:r>
              <a:rPr lang="en-US"/>
              <a:t>Click to edit Master title style</a:t>
            </a:r>
            <a:endParaRPr lang="en-GB"/>
          </a:p>
        </p:txBody>
      </p:sp>
      <p:sp>
        <p:nvSpPr>
          <p:cNvPr id="3" name="Content Placeholder 2"/>
          <p:cNvSpPr>
            <a:spLocks noGrp="1"/>
          </p:cNvSpPr>
          <p:nvPr>
            <p:ph idx="1"/>
          </p:nvPr>
        </p:nvSpPr>
        <p:spPr>
          <a:xfrm>
            <a:off x="1801800" y="103216"/>
            <a:ext cx="2576287" cy="2212531"/>
          </a:xfrm>
        </p:spPr>
        <p:txBody>
          <a:bodyPr/>
          <a:lstStyle>
            <a:lvl1pPr>
              <a:defRPr sz="1400"/>
            </a:lvl1pPr>
            <a:lvl2pPr>
              <a:defRPr sz="1300"/>
            </a:lvl2pPr>
            <a:lvl3pPr>
              <a:defRPr sz="11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30426" y="542481"/>
            <a:ext cx="1516169" cy="1773266"/>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7963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3301" y="1814672"/>
            <a:ext cx="2765108" cy="214232"/>
          </a:xfrm>
        </p:spPr>
        <p:txBody>
          <a:bodyPr anchor="b"/>
          <a:lstStyle>
            <a:lvl1pPr algn="l">
              <a:defRPr sz="900" b="1"/>
            </a:lvl1pPr>
          </a:lstStyle>
          <a:p>
            <a:r>
              <a:rPr lang="en-US"/>
              <a:t>Click to edit Master title style</a:t>
            </a:r>
            <a:endParaRPr lang="en-GB"/>
          </a:p>
        </p:txBody>
      </p:sp>
      <p:sp>
        <p:nvSpPr>
          <p:cNvPr id="3" name="Picture Placeholder 2"/>
          <p:cNvSpPr>
            <a:spLocks noGrp="1"/>
          </p:cNvSpPr>
          <p:nvPr>
            <p:ph type="pic" idx="1"/>
          </p:nvPr>
        </p:nvSpPr>
        <p:spPr>
          <a:xfrm>
            <a:off x="903301" y="231635"/>
            <a:ext cx="2765108" cy="1555433"/>
          </a:xfrm>
        </p:spPr>
        <p:txBody>
          <a:bodyPr/>
          <a:lstStyle>
            <a:lvl1pPr marL="0" indent="0">
              <a:buNone/>
              <a:defRPr sz="1400"/>
            </a:lvl1pPr>
            <a:lvl2pPr marL="205740" indent="0">
              <a:buNone/>
              <a:defRPr sz="1300"/>
            </a:lvl2pPr>
            <a:lvl3pPr marL="411480" indent="0">
              <a:buNone/>
              <a:defRPr sz="1100"/>
            </a:lvl3pPr>
            <a:lvl4pPr marL="617220" indent="0">
              <a:buNone/>
              <a:defRPr sz="900"/>
            </a:lvl4pPr>
            <a:lvl5pPr marL="822960" indent="0">
              <a:buNone/>
              <a:defRPr sz="900"/>
            </a:lvl5pPr>
            <a:lvl6pPr marL="1028700" indent="0">
              <a:buNone/>
              <a:defRPr sz="900"/>
            </a:lvl6pPr>
            <a:lvl7pPr marL="1234440" indent="0">
              <a:buNone/>
              <a:defRPr sz="900"/>
            </a:lvl7pPr>
            <a:lvl8pPr marL="1440180" indent="0">
              <a:buNone/>
              <a:defRPr sz="900"/>
            </a:lvl8pPr>
            <a:lvl9pPr marL="1645920" indent="0">
              <a:buNone/>
              <a:defRPr sz="900"/>
            </a:lvl9pPr>
          </a:lstStyle>
          <a:p>
            <a:endParaRPr lang="en-GB"/>
          </a:p>
        </p:txBody>
      </p:sp>
      <p:sp>
        <p:nvSpPr>
          <p:cNvPr id="4" name="Text Placeholder 3"/>
          <p:cNvSpPr>
            <a:spLocks noGrp="1"/>
          </p:cNvSpPr>
          <p:nvPr>
            <p:ph type="body" sz="half" idx="2"/>
          </p:nvPr>
        </p:nvSpPr>
        <p:spPr>
          <a:xfrm>
            <a:off x="903301" y="2028904"/>
            <a:ext cx="2765108" cy="304245"/>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15699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3755302" y="50"/>
            <a:ext cx="891616" cy="259233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230426" y="103816"/>
            <a:ext cx="4147662" cy="432065"/>
          </a:xfrm>
          <a:prstGeom prst="rect">
            <a:avLst/>
          </a:prstGeom>
        </p:spPr>
        <p:txBody>
          <a:bodyPr vert="horz" lIns="41148" tIns="20574" rIns="41148" bIns="2057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30426" y="604891"/>
            <a:ext cx="4147662" cy="1710856"/>
          </a:xfrm>
          <a:prstGeom prst="rect">
            <a:avLst/>
          </a:prstGeom>
        </p:spPr>
        <p:txBody>
          <a:bodyPr vert="horz" lIns="41148" tIns="20574" rIns="41148" bIns="205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30426" y="2402760"/>
            <a:ext cx="1075320" cy="138021"/>
          </a:xfrm>
          <a:prstGeom prst="rect">
            <a:avLst/>
          </a:prstGeom>
        </p:spPr>
        <p:txBody>
          <a:bodyPr vert="horz" lIns="41148" tIns="20574" rIns="41148" bIns="20574" rtlCol="0" anchor="ctr"/>
          <a:lstStyle>
            <a:lvl1pPr algn="l">
              <a:defRPr sz="500">
                <a:solidFill>
                  <a:schemeClr val="tx1">
                    <a:tint val="75000"/>
                  </a:schemeClr>
                </a:solidFill>
              </a:defRPr>
            </a:lvl1pPr>
          </a:lstStyle>
          <a:p>
            <a:fld id="{80A1C9C4-1FDE-4093-897A-0323B5A19C60}" type="datetimeFigureOut">
              <a:rPr lang="en-GB" smtClean="0"/>
              <a:pPr/>
              <a:t>03/09/2019</a:t>
            </a:fld>
            <a:endParaRPr lang="en-GB"/>
          </a:p>
        </p:txBody>
      </p:sp>
      <p:sp>
        <p:nvSpPr>
          <p:cNvPr id="5" name="Footer Placeholder 4"/>
          <p:cNvSpPr>
            <a:spLocks noGrp="1"/>
          </p:cNvSpPr>
          <p:nvPr>
            <p:ph type="ftr" sz="quarter" idx="3"/>
          </p:nvPr>
        </p:nvSpPr>
        <p:spPr>
          <a:xfrm>
            <a:off x="1574576" y="2402760"/>
            <a:ext cx="1459362" cy="138021"/>
          </a:xfrm>
          <a:prstGeom prst="rect">
            <a:avLst/>
          </a:prstGeom>
        </p:spPr>
        <p:txBody>
          <a:bodyPr vert="horz" lIns="41148" tIns="20574" rIns="41148" bIns="20574" rtlCol="0" anchor="ctr"/>
          <a:lstStyle>
            <a:lvl1pPr algn="ctr">
              <a:defRPr sz="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2768" y="2402760"/>
            <a:ext cx="1075320" cy="138021"/>
          </a:xfrm>
          <a:prstGeom prst="rect">
            <a:avLst/>
          </a:prstGeom>
        </p:spPr>
        <p:txBody>
          <a:bodyPr vert="horz" lIns="41148" tIns="20574" rIns="41148" bIns="20574" rtlCol="0" anchor="ctr"/>
          <a:lstStyle>
            <a:lvl1pPr algn="r">
              <a:defRPr sz="500">
                <a:solidFill>
                  <a:schemeClr val="tx1">
                    <a:tint val="75000"/>
                  </a:schemeClr>
                </a:solidFill>
              </a:defRPr>
            </a:lvl1pPr>
          </a:lstStyle>
          <a:p>
            <a:fld id="{B80B9E7E-A8A7-4FC8-AC47-EDDE8EAC62BE}" type="slidenum">
              <a:rPr lang="en-GB" smtClean="0"/>
              <a:pPr/>
              <a:t>‹#›</a:t>
            </a:fld>
            <a:endParaRPr lang="en-GB"/>
          </a:p>
        </p:txBody>
      </p:sp>
      <p:sp>
        <p:nvSpPr>
          <p:cNvPr id="11" name="Rectangle 10"/>
          <p:cNvSpPr/>
          <p:nvPr userDrawn="1"/>
        </p:nvSpPr>
        <p:spPr>
          <a:xfrm flipH="1">
            <a:off x="3744416" y="50"/>
            <a:ext cx="48376" cy="2592338"/>
          </a:xfrm>
          <a:prstGeom prst="rect">
            <a:avLst/>
          </a:prstGeom>
          <a:solidFill>
            <a:srgbClr val="7CA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33610" y="134003"/>
            <a:ext cx="602894" cy="291877"/>
          </a:xfrm>
          <a:prstGeom prst="rect">
            <a:avLst/>
          </a:prstGeom>
        </p:spPr>
      </p:pic>
    </p:spTree>
    <p:extLst>
      <p:ext uri="{BB962C8B-B14F-4D97-AF65-F5344CB8AC3E}">
        <p14:creationId xmlns:p14="http://schemas.microsoft.com/office/powerpoint/2010/main" val="1502733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Lst>
  <p:txStyles>
    <p:titleStyle>
      <a:lvl1pPr algn="ctr" defTabSz="411480" rtl="0" eaLnBrk="1" latinLnBrk="0" hangingPunct="1">
        <a:spcBef>
          <a:spcPct val="0"/>
        </a:spcBef>
        <a:buNone/>
        <a:defRPr sz="2000" kern="1200">
          <a:solidFill>
            <a:schemeClr val="tx1"/>
          </a:solidFill>
          <a:latin typeface="+mj-lt"/>
          <a:ea typeface="+mj-ea"/>
          <a:cs typeface="+mj-cs"/>
        </a:defRPr>
      </a:lvl1pPr>
    </p:titleStyle>
    <p:bodyStyle>
      <a:lvl1pPr marL="154305" indent="-154305" algn="l" defTabSz="411480"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4328" indent="-128588" algn="l" defTabSz="411480"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14350" indent="-102870" algn="l" defTabSz="411480" rtl="0" eaLnBrk="1" latinLnBrk="0" hangingPunct="1">
        <a:spcBef>
          <a:spcPct val="20000"/>
        </a:spcBef>
        <a:buFont typeface="Arial" pitchFamily="34" charset="0"/>
        <a:buChar char="•"/>
        <a:defRPr sz="1100" kern="1200">
          <a:solidFill>
            <a:schemeClr val="tx1"/>
          </a:solidFill>
          <a:latin typeface="+mn-lt"/>
          <a:ea typeface="+mn-ea"/>
          <a:cs typeface="+mn-cs"/>
        </a:defRPr>
      </a:lvl3pPr>
      <a:lvl4pPr marL="7200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4pPr>
      <a:lvl5pPr marL="92583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5pPr>
      <a:lvl6pPr marL="113157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6pPr>
      <a:lvl7pPr marL="133731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7pPr>
      <a:lvl8pPr marL="154305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8pPr>
      <a:lvl9pPr marL="17487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9pPr>
    </p:bodyStyle>
    <p:otherStyle>
      <a:defPPr>
        <a:defRPr lang="en-US"/>
      </a:defPPr>
      <a:lvl1pPr marL="0" algn="l" defTabSz="411480" rtl="0" eaLnBrk="1" latinLnBrk="0" hangingPunct="1">
        <a:defRPr sz="800" kern="1200">
          <a:solidFill>
            <a:schemeClr val="tx1"/>
          </a:solidFill>
          <a:latin typeface="+mn-lt"/>
          <a:ea typeface="+mn-ea"/>
          <a:cs typeface="+mn-cs"/>
        </a:defRPr>
      </a:lvl1pPr>
      <a:lvl2pPr marL="205740" algn="l" defTabSz="411480" rtl="0" eaLnBrk="1" latinLnBrk="0" hangingPunct="1">
        <a:defRPr sz="800" kern="1200">
          <a:solidFill>
            <a:schemeClr val="tx1"/>
          </a:solidFill>
          <a:latin typeface="+mn-lt"/>
          <a:ea typeface="+mn-ea"/>
          <a:cs typeface="+mn-cs"/>
        </a:defRPr>
      </a:lvl2pPr>
      <a:lvl3pPr marL="411480" algn="l" defTabSz="411480" rtl="0" eaLnBrk="1" latinLnBrk="0" hangingPunct="1">
        <a:defRPr sz="800" kern="1200">
          <a:solidFill>
            <a:schemeClr val="tx1"/>
          </a:solidFill>
          <a:latin typeface="+mn-lt"/>
          <a:ea typeface="+mn-ea"/>
          <a:cs typeface="+mn-cs"/>
        </a:defRPr>
      </a:lvl3pPr>
      <a:lvl4pPr marL="617220" algn="l" defTabSz="411480" rtl="0" eaLnBrk="1" latinLnBrk="0" hangingPunct="1">
        <a:defRPr sz="800" kern="1200">
          <a:solidFill>
            <a:schemeClr val="tx1"/>
          </a:solidFill>
          <a:latin typeface="+mn-lt"/>
          <a:ea typeface="+mn-ea"/>
          <a:cs typeface="+mn-cs"/>
        </a:defRPr>
      </a:lvl4pPr>
      <a:lvl5pPr marL="822960" algn="l" defTabSz="411480" rtl="0" eaLnBrk="1" latinLnBrk="0" hangingPunct="1">
        <a:defRPr sz="800" kern="1200">
          <a:solidFill>
            <a:schemeClr val="tx1"/>
          </a:solidFill>
          <a:latin typeface="+mn-lt"/>
          <a:ea typeface="+mn-ea"/>
          <a:cs typeface="+mn-cs"/>
        </a:defRPr>
      </a:lvl5pPr>
      <a:lvl6pPr marL="1028700" algn="l" defTabSz="411480" rtl="0" eaLnBrk="1" latinLnBrk="0" hangingPunct="1">
        <a:defRPr sz="800" kern="1200">
          <a:solidFill>
            <a:schemeClr val="tx1"/>
          </a:solidFill>
          <a:latin typeface="+mn-lt"/>
          <a:ea typeface="+mn-ea"/>
          <a:cs typeface="+mn-cs"/>
        </a:defRPr>
      </a:lvl6pPr>
      <a:lvl7pPr marL="1234440" algn="l" defTabSz="411480" rtl="0" eaLnBrk="1" latinLnBrk="0" hangingPunct="1">
        <a:defRPr sz="800" kern="1200">
          <a:solidFill>
            <a:schemeClr val="tx1"/>
          </a:solidFill>
          <a:latin typeface="+mn-lt"/>
          <a:ea typeface="+mn-ea"/>
          <a:cs typeface="+mn-cs"/>
        </a:defRPr>
      </a:lvl7pPr>
      <a:lvl8pPr marL="1440180" algn="l" defTabSz="411480" rtl="0" eaLnBrk="1" latinLnBrk="0" hangingPunct="1">
        <a:defRPr sz="800" kern="1200">
          <a:solidFill>
            <a:schemeClr val="tx1"/>
          </a:solidFill>
          <a:latin typeface="+mn-lt"/>
          <a:ea typeface="+mn-ea"/>
          <a:cs typeface="+mn-cs"/>
        </a:defRPr>
      </a:lvl8pPr>
      <a:lvl9pPr marL="1645920" algn="l" defTabSz="411480" rtl="0" eaLnBrk="1" latinLnBrk="0" hangingPunct="1">
        <a:defRPr sz="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2206011"/>
            <a:ext cx="4646918" cy="38637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230426" y="103816"/>
            <a:ext cx="4147662" cy="432065"/>
          </a:xfrm>
          <a:prstGeom prst="rect">
            <a:avLst/>
          </a:prstGeom>
        </p:spPr>
        <p:txBody>
          <a:bodyPr vert="horz" lIns="41148" tIns="20574" rIns="41148" bIns="2057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30426" y="604891"/>
            <a:ext cx="4147662" cy="1710856"/>
          </a:xfrm>
          <a:prstGeom prst="rect">
            <a:avLst/>
          </a:prstGeom>
        </p:spPr>
        <p:txBody>
          <a:bodyPr vert="horz" lIns="41148" tIns="20574" rIns="41148" bIns="205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30426" y="2402760"/>
            <a:ext cx="1075320" cy="138021"/>
          </a:xfrm>
          <a:prstGeom prst="rect">
            <a:avLst/>
          </a:prstGeom>
        </p:spPr>
        <p:txBody>
          <a:bodyPr vert="horz" lIns="41148" tIns="20574" rIns="41148" bIns="20574" rtlCol="0" anchor="ctr"/>
          <a:lstStyle>
            <a:lvl1pPr algn="l">
              <a:defRPr sz="500">
                <a:solidFill>
                  <a:schemeClr val="tx1">
                    <a:tint val="75000"/>
                  </a:schemeClr>
                </a:solidFill>
              </a:defRPr>
            </a:lvl1pPr>
          </a:lstStyle>
          <a:p>
            <a:fld id="{80A1C9C4-1FDE-4093-897A-0323B5A19C60}" type="datetimeFigureOut">
              <a:rPr lang="en-GB" smtClean="0"/>
              <a:pPr/>
              <a:t>03/09/2019</a:t>
            </a:fld>
            <a:endParaRPr lang="en-GB"/>
          </a:p>
        </p:txBody>
      </p:sp>
      <p:sp>
        <p:nvSpPr>
          <p:cNvPr id="5" name="Footer Placeholder 4"/>
          <p:cNvSpPr>
            <a:spLocks noGrp="1"/>
          </p:cNvSpPr>
          <p:nvPr>
            <p:ph type="ftr" sz="quarter" idx="3"/>
          </p:nvPr>
        </p:nvSpPr>
        <p:spPr>
          <a:xfrm>
            <a:off x="1574576" y="2402760"/>
            <a:ext cx="1459362" cy="138021"/>
          </a:xfrm>
          <a:prstGeom prst="rect">
            <a:avLst/>
          </a:prstGeom>
        </p:spPr>
        <p:txBody>
          <a:bodyPr vert="horz" lIns="41148" tIns="20574" rIns="41148" bIns="20574" rtlCol="0" anchor="ctr"/>
          <a:lstStyle>
            <a:lvl1pPr algn="ctr">
              <a:defRPr sz="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2768" y="2402760"/>
            <a:ext cx="1075320" cy="138021"/>
          </a:xfrm>
          <a:prstGeom prst="rect">
            <a:avLst/>
          </a:prstGeom>
        </p:spPr>
        <p:txBody>
          <a:bodyPr vert="horz" lIns="41148" tIns="20574" rIns="41148" bIns="20574" rtlCol="0" anchor="ctr"/>
          <a:lstStyle>
            <a:lvl1pPr algn="r">
              <a:defRPr sz="500">
                <a:solidFill>
                  <a:schemeClr val="tx1">
                    <a:tint val="75000"/>
                  </a:schemeClr>
                </a:solidFill>
              </a:defRPr>
            </a:lvl1pPr>
          </a:lstStyle>
          <a:p>
            <a:fld id="{B80B9E7E-A8A7-4FC8-AC47-EDDE8EAC62BE}" type="slidenum">
              <a:rPr lang="en-GB" smtClean="0"/>
              <a:pPr/>
              <a:t>‹#›</a:t>
            </a:fld>
            <a:endParaRPr lang="en-GB"/>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12436" y="128427"/>
            <a:ext cx="624068" cy="302128"/>
          </a:xfrm>
          <a:prstGeom prst="rect">
            <a:avLst/>
          </a:prstGeom>
        </p:spPr>
      </p:pic>
      <p:sp>
        <p:nvSpPr>
          <p:cNvPr id="11" name="Rectangle 10"/>
          <p:cNvSpPr/>
          <p:nvPr userDrawn="1"/>
        </p:nvSpPr>
        <p:spPr>
          <a:xfrm flipH="1">
            <a:off x="0" y="2186579"/>
            <a:ext cx="4646918" cy="45719"/>
          </a:xfrm>
          <a:prstGeom prst="rect">
            <a:avLst/>
          </a:prstGeom>
          <a:solidFill>
            <a:srgbClr val="7CA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44016" y="2281540"/>
            <a:ext cx="493239" cy="238790"/>
          </a:xfrm>
          <a:prstGeom prst="rect">
            <a:avLst/>
          </a:prstGeom>
        </p:spPr>
      </p:pic>
      <p:sp>
        <p:nvSpPr>
          <p:cNvPr id="7" name="TextBox 6">
            <a:extLst>
              <a:ext uri="{FF2B5EF4-FFF2-40B4-BE49-F238E27FC236}">
                <a16:creationId xmlns:a16="http://schemas.microsoft.com/office/drawing/2014/main" id="{8C1797B9-E2B3-4A55-9E12-FD32E6737AF5}"/>
              </a:ext>
            </a:extLst>
          </p:cNvPr>
          <p:cNvSpPr txBox="1"/>
          <p:nvPr userDrawn="1"/>
        </p:nvSpPr>
        <p:spPr>
          <a:xfrm>
            <a:off x="2678696" y="2266414"/>
            <a:ext cx="1785800" cy="253916"/>
          </a:xfrm>
          <a:prstGeom prst="rect">
            <a:avLst/>
          </a:prstGeom>
          <a:noFill/>
        </p:spPr>
        <p:txBody>
          <a:bodyPr wrap="square" rtlCol="0">
            <a:spAutoFit/>
          </a:bodyPr>
          <a:lstStyle/>
          <a:p>
            <a:pPr algn="r"/>
            <a:r>
              <a:rPr lang="en-GB" sz="1050" dirty="0">
                <a:solidFill>
                  <a:schemeClr val="bg1"/>
                </a:solidFill>
                <a:latin typeface="Century Gothic" panose="020B0502020202020204" pitchFamily="34" charset="0"/>
              </a:rPr>
              <a:t>Your competitive edge</a:t>
            </a:r>
          </a:p>
        </p:txBody>
      </p:sp>
    </p:spTree>
    <p:extLst>
      <p:ext uri="{BB962C8B-B14F-4D97-AF65-F5344CB8AC3E}">
        <p14:creationId xmlns:p14="http://schemas.microsoft.com/office/powerpoint/2010/main" val="267162057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ctr" defTabSz="411480" rtl="0" eaLnBrk="1" latinLnBrk="0" hangingPunct="1">
        <a:spcBef>
          <a:spcPct val="0"/>
        </a:spcBef>
        <a:buNone/>
        <a:defRPr sz="2000" kern="1200">
          <a:solidFill>
            <a:schemeClr val="tx1"/>
          </a:solidFill>
          <a:latin typeface="+mj-lt"/>
          <a:ea typeface="+mj-ea"/>
          <a:cs typeface="+mj-cs"/>
        </a:defRPr>
      </a:lvl1pPr>
    </p:titleStyle>
    <p:bodyStyle>
      <a:lvl1pPr marL="154305" indent="-154305" algn="l" defTabSz="411480"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4328" indent="-128588" algn="l" defTabSz="411480"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14350" indent="-102870" algn="l" defTabSz="411480" rtl="0" eaLnBrk="1" latinLnBrk="0" hangingPunct="1">
        <a:spcBef>
          <a:spcPct val="20000"/>
        </a:spcBef>
        <a:buFont typeface="Arial" pitchFamily="34" charset="0"/>
        <a:buChar char="•"/>
        <a:defRPr sz="1100" kern="1200">
          <a:solidFill>
            <a:schemeClr val="tx1"/>
          </a:solidFill>
          <a:latin typeface="+mn-lt"/>
          <a:ea typeface="+mn-ea"/>
          <a:cs typeface="+mn-cs"/>
        </a:defRPr>
      </a:lvl3pPr>
      <a:lvl4pPr marL="7200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4pPr>
      <a:lvl5pPr marL="92583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5pPr>
      <a:lvl6pPr marL="113157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6pPr>
      <a:lvl7pPr marL="133731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7pPr>
      <a:lvl8pPr marL="154305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8pPr>
      <a:lvl9pPr marL="17487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9pPr>
    </p:bodyStyle>
    <p:otherStyle>
      <a:defPPr>
        <a:defRPr lang="en-US"/>
      </a:defPPr>
      <a:lvl1pPr marL="0" algn="l" defTabSz="411480" rtl="0" eaLnBrk="1" latinLnBrk="0" hangingPunct="1">
        <a:defRPr sz="800" kern="1200">
          <a:solidFill>
            <a:schemeClr val="tx1"/>
          </a:solidFill>
          <a:latin typeface="+mn-lt"/>
          <a:ea typeface="+mn-ea"/>
          <a:cs typeface="+mn-cs"/>
        </a:defRPr>
      </a:lvl1pPr>
      <a:lvl2pPr marL="205740" algn="l" defTabSz="411480" rtl="0" eaLnBrk="1" latinLnBrk="0" hangingPunct="1">
        <a:defRPr sz="800" kern="1200">
          <a:solidFill>
            <a:schemeClr val="tx1"/>
          </a:solidFill>
          <a:latin typeface="+mn-lt"/>
          <a:ea typeface="+mn-ea"/>
          <a:cs typeface="+mn-cs"/>
        </a:defRPr>
      </a:lvl2pPr>
      <a:lvl3pPr marL="411480" algn="l" defTabSz="411480" rtl="0" eaLnBrk="1" latinLnBrk="0" hangingPunct="1">
        <a:defRPr sz="800" kern="1200">
          <a:solidFill>
            <a:schemeClr val="tx1"/>
          </a:solidFill>
          <a:latin typeface="+mn-lt"/>
          <a:ea typeface="+mn-ea"/>
          <a:cs typeface="+mn-cs"/>
        </a:defRPr>
      </a:lvl3pPr>
      <a:lvl4pPr marL="617220" algn="l" defTabSz="411480" rtl="0" eaLnBrk="1" latinLnBrk="0" hangingPunct="1">
        <a:defRPr sz="800" kern="1200">
          <a:solidFill>
            <a:schemeClr val="tx1"/>
          </a:solidFill>
          <a:latin typeface="+mn-lt"/>
          <a:ea typeface="+mn-ea"/>
          <a:cs typeface="+mn-cs"/>
        </a:defRPr>
      </a:lvl4pPr>
      <a:lvl5pPr marL="822960" algn="l" defTabSz="411480" rtl="0" eaLnBrk="1" latinLnBrk="0" hangingPunct="1">
        <a:defRPr sz="800" kern="1200">
          <a:solidFill>
            <a:schemeClr val="tx1"/>
          </a:solidFill>
          <a:latin typeface="+mn-lt"/>
          <a:ea typeface="+mn-ea"/>
          <a:cs typeface="+mn-cs"/>
        </a:defRPr>
      </a:lvl5pPr>
      <a:lvl6pPr marL="1028700" algn="l" defTabSz="411480" rtl="0" eaLnBrk="1" latinLnBrk="0" hangingPunct="1">
        <a:defRPr sz="800" kern="1200">
          <a:solidFill>
            <a:schemeClr val="tx1"/>
          </a:solidFill>
          <a:latin typeface="+mn-lt"/>
          <a:ea typeface="+mn-ea"/>
          <a:cs typeface="+mn-cs"/>
        </a:defRPr>
      </a:lvl6pPr>
      <a:lvl7pPr marL="1234440" algn="l" defTabSz="411480" rtl="0" eaLnBrk="1" latinLnBrk="0" hangingPunct="1">
        <a:defRPr sz="800" kern="1200">
          <a:solidFill>
            <a:schemeClr val="tx1"/>
          </a:solidFill>
          <a:latin typeface="+mn-lt"/>
          <a:ea typeface="+mn-ea"/>
          <a:cs typeface="+mn-cs"/>
        </a:defRPr>
      </a:lvl7pPr>
      <a:lvl8pPr marL="1440180" algn="l" defTabSz="411480" rtl="0" eaLnBrk="1" latinLnBrk="0" hangingPunct="1">
        <a:defRPr sz="800" kern="1200">
          <a:solidFill>
            <a:schemeClr val="tx1"/>
          </a:solidFill>
          <a:latin typeface="+mn-lt"/>
          <a:ea typeface="+mn-ea"/>
          <a:cs typeface="+mn-cs"/>
        </a:defRPr>
      </a:lvl8pPr>
      <a:lvl9pPr marL="1645920" algn="l" defTabSz="411480" rtl="0" eaLnBrk="1" latinLnBrk="0" hangingPunct="1">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4294967295"/>
          </p:nvPr>
        </p:nvSpPr>
        <p:spPr>
          <a:xfrm>
            <a:off x="8220" y="0"/>
            <a:ext cx="3600400" cy="1224136"/>
          </a:xfrm>
        </p:spPr>
        <p:txBody>
          <a:bodyPr>
            <a:normAutofit/>
          </a:bodyPr>
          <a:lstStyle/>
          <a:p>
            <a:pPr marL="0" indent="0" algn="ctr">
              <a:spcBef>
                <a:spcPct val="60000"/>
              </a:spcBef>
              <a:spcAft>
                <a:spcPct val="0"/>
              </a:spcAft>
              <a:buNone/>
            </a:pPr>
            <a:r>
              <a:rPr lang="en-GB" sz="2300" dirty="0">
                <a:solidFill>
                  <a:srgbClr val="006666"/>
                </a:solidFill>
                <a:latin typeface="Century Gothic" pitchFamily="34" charset="0"/>
                <a:ea typeface="+mj-ea"/>
                <a:cs typeface="+mj-cs"/>
              </a:rPr>
              <a:t>What is Financial Planning?</a:t>
            </a:r>
          </a:p>
        </p:txBody>
      </p:sp>
      <p:pic>
        <p:nvPicPr>
          <p:cNvPr id="3" name="Picture 2">
            <a:extLst>
              <a:ext uri="{FF2B5EF4-FFF2-40B4-BE49-F238E27FC236}">
                <a16:creationId xmlns:a16="http://schemas.microsoft.com/office/drawing/2014/main" id="{8072A72C-24EB-4E83-A952-9321D9B398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688" y="1440210"/>
            <a:ext cx="864096" cy="864096"/>
          </a:xfrm>
          <a:prstGeom prst="rect">
            <a:avLst/>
          </a:prstGeom>
        </p:spPr>
      </p:pic>
      <p:sp>
        <p:nvSpPr>
          <p:cNvPr id="4" name="Rectangle 3">
            <a:extLst>
              <a:ext uri="{FF2B5EF4-FFF2-40B4-BE49-F238E27FC236}">
                <a16:creationId xmlns:a16="http://schemas.microsoft.com/office/drawing/2014/main" id="{7C7903A9-4270-4BB5-9242-30B66999B1E3}"/>
              </a:ext>
            </a:extLst>
          </p:cNvPr>
          <p:cNvSpPr/>
          <p:nvPr/>
        </p:nvSpPr>
        <p:spPr>
          <a:xfrm>
            <a:off x="3888432" y="2256414"/>
            <a:ext cx="979299" cy="289310"/>
          </a:xfrm>
          <a:prstGeom prst="rect">
            <a:avLst/>
          </a:prstGeom>
        </p:spPr>
        <p:txBody>
          <a:bodyPr wrap="square">
            <a:spAutoFit/>
          </a:bodyPr>
          <a:lstStyle/>
          <a:p>
            <a:r>
              <a:rPr lang="en-GB" sz="1280" dirty="0">
                <a:solidFill>
                  <a:schemeClr val="bg1"/>
                </a:solidFill>
              </a:rPr>
              <a:t>#</a:t>
            </a:r>
            <a:r>
              <a:rPr lang="en-GB" sz="1152" dirty="0">
                <a:solidFill>
                  <a:schemeClr val="bg1"/>
                </a:solidFill>
              </a:rPr>
              <a:t>FPWUK</a:t>
            </a:r>
          </a:p>
        </p:txBody>
      </p:sp>
      <p:pic>
        <p:nvPicPr>
          <p:cNvPr id="7" name="Picture 6" descr="A close up of a sign&#10;&#10;Description automatically generated">
            <a:extLst>
              <a:ext uri="{FF2B5EF4-FFF2-40B4-BE49-F238E27FC236}">
                <a16:creationId xmlns:a16="http://schemas.microsoft.com/office/drawing/2014/main" id="{EE531D93-4589-4576-9E1B-81000E9821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326" y="1553355"/>
            <a:ext cx="894477" cy="703059"/>
          </a:xfrm>
          <a:prstGeom prst="rect">
            <a:avLst/>
          </a:prstGeom>
        </p:spPr>
      </p:pic>
      <p:pic>
        <p:nvPicPr>
          <p:cNvPr id="5" name="Picture 4">
            <a:extLst>
              <a:ext uri="{FF2B5EF4-FFF2-40B4-BE49-F238E27FC236}">
                <a16:creationId xmlns:a16="http://schemas.microsoft.com/office/drawing/2014/main" id="{919E9E5E-A3A0-4F57-8F64-CD9AA94CCCF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27030"/>
          <a:stretch/>
        </p:blipFill>
        <p:spPr>
          <a:xfrm>
            <a:off x="2146997" y="1224136"/>
            <a:ext cx="1597419" cy="1368201"/>
          </a:xfrm>
          <a:prstGeom prst="rect">
            <a:avLst/>
          </a:prstGeom>
        </p:spPr>
      </p:pic>
    </p:spTree>
    <p:custDataLst>
      <p:tags r:id="rId1"/>
    </p:custDataLst>
    <p:extLst>
      <p:ext uri="{BB962C8B-B14F-4D97-AF65-F5344CB8AC3E}">
        <p14:creationId xmlns:p14="http://schemas.microsoft.com/office/powerpoint/2010/main" val="215707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280" dirty="0">
                <a:solidFill>
                  <a:srgbClr val="006666"/>
                </a:solidFill>
                <a:latin typeface="Century Gothic" panose="020B0502020202020204" pitchFamily="34" charset="0"/>
                <a:ea typeface="+mn-ea"/>
                <a:cs typeface="+mn-cs"/>
              </a:rPr>
              <a:t>10 questions to ask when seeking financial advice</a:t>
            </a:r>
          </a:p>
        </p:txBody>
      </p:sp>
      <p:sp>
        <p:nvSpPr>
          <p:cNvPr id="3" name="Subtitle 2"/>
          <p:cNvSpPr>
            <a:spLocks noGrp="1"/>
          </p:cNvSpPr>
          <p:nvPr>
            <p:ph idx="1"/>
          </p:nvPr>
        </p:nvSpPr>
        <p:spPr>
          <a:xfrm>
            <a:off x="213919" y="576114"/>
            <a:ext cx="4147662" cy="1710790"/>
          </a:xfrm>
        </p:spPr>
        <p:txBody>
          <a:bodyPr>
            <a:normAutofit/>
          </a:bodyPr>
          <a:lstStyle/>
          <a:p>
            <a:pPr marL="292608" indent="-292608">
              <a:buAutoNum type="arabicPeriod"/>
            </a:pPr>
            <a:r>
              <a:rPr lang="en-GB" sz="768" dirty="0">
                <a:solidFill>
                  <a:schemeClr val="tx1">
                    <a:lumMod val="85000"/>
                    <a:lumOff val="15000"/>
                  </a:schemeClr>
                </a:solidFill>
                <a:latin typeface="Century Gothic" panose="020B0502020202020204" pitchFamily="34" charset="0"/>
              </a:rPr>
              <a:t>What are your qualifications?</a:t>
            </a:r>
          </a:p>
          <a:p>
            <a:pPr marL="292608" indent="-292608">
              <a:buAutoNum type="arabicPeriod"/>
            </a:pPr>
            <a:r>
              <a:rPr lang="en-GB" sz="768" dirty="0">
                <a:solidFill>
                  <a:schemeClr val="tx1">
                    <a:lumMod val="85000"/>
                    <a:lumOff val="15000"/>
                  </a:schemeClr>
                </a:solidFill>
                <a:latin typeface="Century Gothic" panose="020B0502020202020204" pitchFamily="34" charset="0"/>
              </a:rPr>
              <a:t>What experience do you have?</a:t>
            </a:r>
          </a:p>
          <a:p>
            <a:pPr marL="292608" indent="-292608">
              <a:buAutoNum type="arabicPeriod"/>
            </a:pPr>
            <a:r>
              <a:rPr lang="en-GB" sz="768" dirty="0">
                <a:solidFill>
                  <a:schemeClr val="tx1">
                    <a:lumMod val="85000"/>
                    <a:lumOff val="15000"/>
                  </a:schemeClr>
                </a:solidFill>
                <a:latin typeface="Century Gothic" panose="020B0502020202020204" pitchFamily="34" charset="0"/>
              </a:rPr>
              <a:t>What services do you offer?</a:t>
            </a:r>
          </a:p>
          <a:p>
            <a:pPr marL="292608" indent="-292608">
              <a:buAutoNum type="arabicPeriod"/>
            </a:pPr>
            <a:r>
              <a:rPr lang="en-GB" sz="768" dirty="0">
                <a:solidFill>
                  <a:schemeClr val="tx1">
                    <a:lumMod val="85000"/>
                    <a:lumOff val="15000"/>
                  </a:schemeClr>
                </a:solidFill>
                <a:latin typeface="Century Gothic" panose="020B0502020202020204" pitchFamily="34" charset="0"/>
              </a:rPr>
              <a:t>What is your approach to financial planning?</a:t>
            </a:r>
          </a:p>
          <a:p>
            <a:pPr marL="292608" indent="-292608">
              <a:buAutoNum type="arabicPeriod"/>
            </a:pPr>
            <a:r>
              <a:rPr lang="en-GB" sz="768" dirty="0">
                <a:solidFill>
                  <a:schemeClr val="tx1">
                    <a:lumMod val="85000"/>
                    <a:lumOff val="15000"/>
                  </a:schemeClr>
                </a:solidFill>
                <a:latin typeface="Century Gothic" panose="020B0502020202020204" pitchFamily="34" charset="0"/>
              </a:rPr>
              <a:t>Will you be the only person working with me?</a:t>
            </a:r>
          </a:p>
          <a:p>
            <a:pPr marL="292608" indent="-292608">
              <a:buAutoNum type="arabicPeriod"/>
            </a:pPr>
            <a:r>
              <a:rPr lang="en-GB" sz="768" dirty="0">
                <a:solidFill>
                  <a:schemeClr val="tx1">
                    <a:lumMod val="85000"/>
                    <a:lumOff val="15000"/>
                  </a:schemeClr>
                </a:solidFill>
                <a:latin typeface="Century Gothic" panose="020B0502020202020204" pitchFamily="34" charset="0"/>
              </a:rPr>
              <a:t>How will I pay for your services? </a:t>
            </a:r>
          </a:p>
          <a:p>
            <a:pPr marL="292608" indent="-292608">
              <a:buAutoNum type="arabicPeriod"/>
            </a:pPr>
            <a:r>
              <a:rPr lang="en-GB" sz="768" dirty="0">
                <a:solidFill>
                  <a:schemeClr val="tx1">
                    <a:lumMod val="85000"/>
                    <a:lumOff val="15000"/>
                  </a:schemeClr>
                </a:solidFill>
                <a:latin typeface="Century Gothic" panose="020B0502020202020204" pitchFamily="34" charset="0"/>
              </a:rPr>
              <a:t>How much do you typically charge?</a:t>
            </a:r>
          </a:p>
          <a:p>
            <a:pPr marL="292608" indent="-292608">
              <a:buAutoNum type="arabicPeriod"/>
            </a:pPr>
            <a:r>
              <a:rPr lang="en-GB" sz="768" dirty="0">
                <a:solidFill>
                  <a:schemeClr val="tx1">
                    <a:lumMod val="85000"/>
                    <a:lumOff val="15000"/>
                  </a:schemeClr>
                </a:solidFill>
                <a:latin typeface="Century Gothic" panose="020B0502020202020204" pitchFamily="34" charset="0"/>
              </a:rPr>
              <a:t>How are you regulated?</a:t>
            </a:r>
          </a:p>
          <a:p>
            <a:pPr marL="292608" indent="-292608">
              <a:buAutoNum type="arabicPeriod"/>
            </a:pPr>
            <a:r>
              <a:rPr lang="en-GB" sz="768" dirty="0">
                <a:solidFill>
                  <a:schemeClr val="tx1">
                    <a:lumMod val="85000"/>
                    <a:lumOff val="15000"/>
                  </a:schemeClr>
                </a:solidFill>
                <a:latin typeface="Century Gothic" panose="020B0502020202020204" pitchFamily="34" charset="0"/>
              </a:rPr>
              <a:t>How often do you review my situation?</a:t>
            </a:r>
          </a:p>
          <a:p>
            <a:pPr marL="292608" indent="-292608">
              <a:buAutoNum type="arabicPeriod"/>
            </a:pPr>
            <a:r>
              <a:rPr lang="en-GB" sz="768" dirty="0">
                <a:solidFill>
                  <a:schemeClr val="tx1">
                    <a:lumMod val="85000"/>
                    <a:lumOff val="15000"/>
                  </a:schemeClr>
                </a:solidFill>
                <a:latin typeface="Century Gothic" panose="020B0502020202020204" pitchFamily="34" charset="0"/>
              </a:rPr>
              <a:t>Can I have it in writing?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8384" y="576114"/>
            <a:ext cx="1536650" cy="1336217"/>
          </a:xfrm>
          <a:prstGeom prst="rect">
            <a:avLst/>
          </a:prstGeom>
        </p:spPr>
      </p:pic>
    </p:spTree>
    <p:extLst>
      <p:ext uri="{BB962C8B-B14F-4D97-AF65-F5344CB8AC3E}">
        <p14:creationId xmlns:p14="http://schemas.microsoft.com/office/powerpoint/2010/main" val="307923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425" y="1019664"/>
            <a:ext cx="4147662" cy="432048"/>
          </a:xfrm>
        </p:spPr>
        <p:txBody>
          <a:bodyPr>
            <a:normAutofit fontScale="90000"/>
          </a:bodyPr>
          <a:lstStyle/>
          <a:p>
            <a:r>
              <a:rPr lang="en-GB" dirty="0">
                <a:solidFill>
                  <a:srgbClr val="006666"/>
                </a:solidFill>
                <a:latin typeface="Century Gothic" panose="020B0502020202020204" pitchFamily="34" charset="0"/>
              </a:rPr>
              <a:t>It’s your future, your financial plan</a:t>
            </a:r>
            <a:br>
              <a:rPr lang="en-GB" dirty="0">
                <a:solidFill>
                  <a:srgbClr val="006666"/>
                </a:solidFill>
                <a:latin typeface="Century Gothic" panose="020B0502020202020204" pitchFamily="34" charset="0"/>
              </a:rPr>
            </a:br>
            <a:br>
              <a:rPr lang="en-GB" dirty="0">
                <a:solidFill>
                  <a:srgbClr val="006666"/>
                </a:solidFill>
                <a:latin typeface="Century Gothic" panose="020B0502020202020204" pitchFamily="34" charset="0"/>
              </a:rPr>
            </a:br>
            <a:br>
              <a:rPr lang="en-GB" dirty="0">
                <a:solidFill>
                  <a:srgbClr val="006666"/>
                </a:solidFill>
                <a:latin typeface="Century Gothic" panose="020B0502020202020204" pitchFamily="34" charset="0"/>
              </a:rPr>
            </a:br>
            <a:br>
              <a:rPr lang="en-GB" dirty="0">
                <a:solidFill>
                  <a:srgbClr val="006666"/>
                </a:solidFill>
                <a:latin typeface="Century Gothic" panose="020B0502020202020204" pitchFamily="34" charset="0"/>
              </a:rPr>
            </a:br>
            <a:br>
              <a:rPr lang="en-GB" dirty="0">
                <a:solidFill>
                  <a:srgbClr val="006666"/>
                </a:solidFill>
                <a:latin typeface="Century Gothic" panose="020B0502020202020204" pitchFamily="34" charset="0"/>
              </a:rPr>
            </a:br>
            <a:br>
              <a:rPr lang="en-GB" dirty="0">
                <a:solidFill>
                  <a:srgbClr val="006666"/>
                </a:solidFill>
                <a:latin typeface="Century Gothic" panose="020B0502020202020204" pitchFamily="34" charset="0"/>
              </a:rPr>
            </a:br>
            <a:r>
              <a:rPr lang="en-GB" dirty="0">
                <a:solidFill>
                  <a:srgbClr val="006666"/>
                </a:solidFill>
                <a:latin typeface="Century Gothic" panose="020B0502020202020204" pitchFamily="34" charset="0"/>
              </a:rPr>
              <a:t>                                    cisi.org/</a:t>
            </a:r>
            <a:r>
              <a:rPr lang="en-GB" dirty="0" err="1">
                <a:solidFill>
                  <a:srgbClr val="006666"/>
                </a:solidFill>
                <a:latin typeface="Century Gothic" panose="020B0502020202020204" pitchFamily="34" charset="0"/>
              </a:rPr>
              <a:t>fpweek</a:t>
            </a:r>
            <a:endParaRPr lang="en-GB" dirty="0">
              <a:solidFill>
                <a:srgbClr val="006666"/>
              </a:solidFill>
              <a:latin typeface="Century Gothic" panose="020B0502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6144" y="854160"/>
            <a:ext cx="763055" cy="763055"/>
          </a:xfrm>
          <a:prstGeom prst="rect">
            <a:avLst/>
          </a:prstGeom>
        </p:spPr>
      </p:pic>
      <p:pic>
        <p:nvPicPr>
          <p:cNvPr id="5" name="Picture 4" descr="A close up of a sign&#10;&#10;Description automatically generated">
            <a:extLst>
              <a:ext uri="{FF2B5EF4-FFF2-40B4-BE49-F238E27FC236}">
                <a16:creationId xmlns:a16="http://schemas.microsoft.com/office/drawing/2014/main" id="{9EDC8924-1E67-4E73-B1E5-45C5804D5C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6953" y="915113"/>
            <a:ext cx="815712" cy="641150"/>
          </a:xfrm>
          <a:prstGeom prst="rect">
            <a:avLst/>
          </a:prstGeom>
        </p:spPr>
      </p:pic>
    </p:spTree>
    <p:extLst>
      <p:ext uri="{BB962C8B-B14F-4D97-AF65-F5344CB8AC3E}">
        <p14:creationId xmlns:p14="http://schemas.microsoft.com/office/powerpoint/2010/main" val="273570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754" y="88366"/>
            <a:ext cx="4147662" cy="432048"/>
          </a:xfrm>
        </p:spPr>
        <p:txBody>
          <a:bodyPr>
            <a:noAutofit/>
          </a:bodyPr>
          <a:lstStyle/>
          <a:p>
            <a:br>
              <a:rPr lang="en-GB" sz="1200" dirty="0">
                <a:solidFill>
                  <a:srgbClr val="006666"/>
                </a:solidFill>
                <a:latin typeface="Century Gothic" panose="020B0502020202020204" pitchFamily="34" charset="0"/>
              </a:rPr>
            </a:br>
            <a:br>
              <a:rPr lang="en-GB" sz="1200" dirty="0">
                <a:solidFill>
                  <a:srgbClr val="006666"/>
                </a:solidFill>
                <a:latin typeface="Century Gothic" panose="020B0502020202020204" pitchFamily="34" charset="0"/>
              </a:rPr>
            </a:br>
            <a:br>
              <a:rPr lang="en-GB" sz="1200" dirty="0">
                <a:solidFill>
                  <a:srgbClr val="006666"/>
                </a:solidFill>
                <a:latin typeface="Century Gothic" panose="020B0502020202020204" pitchFamily="34" charset="0"/>
              </a:rPr>
            </a:br>
            <a:r>
              <a:rPr lang="en-GB" sz="1200" dirty="0">
                <a:solidFill>
                  <a:srgbClr val="006666"/>
                </a:solidFill>
                <a:latin typeface="Century Gothic" panose="020B0502020202020204" pitchFamily="34" charset="0"/>
              </a:rPr>
              <a:t>Join in the conversation</a:t>
            </a:r>
          </a:p>
        </p:txBody>
      </p:sp>
      <p:sp>
        <p:nvSpPr>
          <p:cNvPr id="3" name="Subtitle 2"/>
          <p:cNvSpPr>
            <a:spLocks noGrp="1"/>
          </p:cNvSpPr>
          <p:nvPr>
            <p:ph idx="1"/>
          </p:nvPr>
        </p:nvSpPr>
        <p:spPr>
          <a:xfrm>
            <a:off x="895683" y="813356"/>
            <a:ext cx="2843215" cy="1184588"/>
          </a:xfrm>
        </p:spPr>
        <p:txBody>
          <a:bodyPr>
            <a:noAutofit/>
          </a:bodyPr>
          <a:lstStyle/>
          <a:p>
            <a:pPr marL="0" indent="0">
              <a:buNone/>
            </a:pPr>
            <a:endParaRPr lang="en-GB" sz="1024" dirty="0"/>
          </a:p>
          <a:p>
            <a:pPr marL="0" indent="0">
              <a:buNone/>
            </a:pPr>
            <a:endParaRPr lang="en-GB" sz="1024" dirty="0">
              <a:solidFill>
                <a:schemeClr val="tx1">
                  <a:lumMod val="75000"/>
                  <a:lumOff val="25000"/>
                </a:schemeClr>
              </a:solidFill>
            </a:endParaRPr>
          </a:p>
          <a:p>
            <a:pPr marL="0" indent="0">
              <a:buNone/>
            </a:pPr>
            <a:r>
              <a:rPr lang="en-GB" sz="1024" dirty="0">
                <a:solidFill>
                  <a:schemeClr val="tx1">
                    <a:lumMod val="75000"/>
                    <a:lumOff val="25000"/>
                  </a:schemeClr>
                </a:solidFill>
              </a:rPr>
              <a:t>#FPWUK #Planwell2livewell @CISI</a:t>
            </a:r>
          </a:p>
          <a:p>
            <a:pPr marL="0" indent="0">
              <a:buNone/>
            </a:pPr>
            <a:endParaRPr lang="en-GB" sz="1024" dirty="0">
              <a:solidFill>
                <a:schemeClr val="tx1">
                  <a:lumMod val="75000"/>
                  <a:lumOff val="25000"/>
                </a:schemeClr>
              </a:solidFill>
            </a:endParaRPr>
          </a:p>
          <a:p>
            <a:pPr marL="0" indent="0">
              <a:buNone/>
            </a:pPr>
            <a:r>
              <a:rPr lang="en-GB" sz="1024" dirty="0">
                <a:solidFill>
                  <a:schemeClr val="tx1">
                    <a:lumMod val="75000"/>
                    <a:lumOff val="25000"/>
                  </a:schemeClr>
                </a:solidFill>
              </a:rPr>
              <a:t>@</a:t>
            </a:r>
            <a:r>
              <a:rPr lang="en-GB" sz="1024" dirty="0" err="1">
                <a:solidFill>
                  <a:schemeClr val="tx1">
                    <a:lumMod val="75000"/>
                    <a:lumOff val="25000"/>
                  </a:schemeClr>
                </a:solidFill>
              </a:rPr>
              <a:t>CISIWayfinder</a:t>
            </a:r>
            <a:endParaRPr lang="en-GB" sz="1024" dirty="0">
              <a:solidFill>
                <a:schemeClr val="tx1">
                  <a:lumMod val="75000"/>
                  <a:lumOff val="25000"/>
                </a:schemeClr>
              </a:solidFill>
            </a:endParaRPr>
          </a:p>
          <a:p>
            <a:pPr marL="180017" lvl="1" indent="0">
              <a:buNone/>
            </a:pPr>
            <a:endParaRPr lang="en-GB" sz="1024" dirty="0">
              <a:solidFill>
                <a:schemeClr val="tx1">
                  <a:lumMod val="75000"/>
                  <a:lumOff val="25000"/>
                </a:schemeClr>
              </a:solidFill>
            </a:endParaRPr>
          </a:p>
          <a:p>
            <a:pPr marL="0" indent="0">
              <a:buNone/>
            </a:pPr>
            <a:r>
              <a:rPr lang="en-GB" sz="1024" dirty="0">
                <a:solidFill>
                  <a:schemeClr val="tx1">
                    <a:lumMod val="75000"/>
                    <a:lumOff val="25000"/>
                  </a:schemeClr>
                </a:solidFill>
              </a:rPr>
              <a:t>@</a:t>
            </a:r>
            <a:r>
              <a:rPr lang="en-GB" sz="1024" dirty="0" err="1">
                <a:solidFill>
                  <a:schemeClr val="tx1">
                    <a:lumMod val="75000"/>
                    <a:lumOff val="25000"/>
                  </a:schemeClr>
                </a:solidFill>
              </a:rPr>
              <a:t>the_cisi</a:t>
            </a:r>
            <a:endParaRPr lang="en-GB" sz="1024" dirty="0">
              <a:solidFill>
                <a:schemeClr val="tx1">
                  <a:lumMod val="75000"/>
                  <a:lumOff val="2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888" y="1079864"/>
            <a:ext cx="398502" cy="37060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967" y="1464358"/>
            <a:ext cx="329582" cy="32958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780" y="1900065"/>
            <a:ext cx="208054" cy="208054"/>
          </a:xfrm>
          <a:prstGeom prst="rect">
            <a:avLst/>
          </a:prstGeom>
        </p:spPr>
      </p:pic>
      <p:sp>
        <p:nvSpPr>
          <p:cNvPr id="8" name="Subtitle 2"/>
          <p:cNvSpPr txBox="1">
            <a:spLocks/>
          </p:cNvSpPr>
          <p:nvPr/>
        </p:nvSpPr>
        <p:spPr>
          <a:xfrm>
            <a:off x="176939" y="469612"/>
            <a:ext cx="4147662" cy="1872077"/>
          </a:xfrm>
          <a:prstGeom prst="rect">
            <a:avLst/>
          </a:prstGeom>
        </p:spPr>
        <p:txBody>
          <a:bodyPr>
            <a:normAutofit/>
          </a:bodyPr>
          <a:lstStyle>
            <a:lvl1pPr marL="482188" indent="-482188" algn="l" defTabSz="1285834" rtl="0" eaLnBrk="1" latinLnBrk="0" hangingPunct="1">
              <a:spcBef>
                <a:spcPct val="20000"/>
              </a:spcBef>
              <a:buFont typeface="Arial" pitchFamily="34" charset="0"/>
              <a:buChar char="•"/>
              <a:defRPr sz="4375" kern="1200">
                <a:solidFill>
                  <a:schemeClr val="tx1"/>
                </a:solidFill>
                <a:latin typeface="+mn-lt"/>
                <a:ea typeface="+mn-ea"/>
                <a:cs typeface="+mn-cs"/>
              </a:defRPr>
            </a:lvl1pPr>
            <a:lvl2pPr marL="1044742" indent="-401825" algn="l" defTabSz="1285834" rtl="0" eaLnBrk="1" latinLnBrk="0" hangingPunct="1">
              <a:spcBef>
                <a:spcPct val="20000"/>
              </a:spcBef>
              <a:buFont typeface="Arial" pitchFamily="34" charset="0"/>
              <a:buChar char="–"/>
              <a:defRPr sz="4062" kern="1200">
                <a:solidFill>
                  <a:schemeClr val="tx1"/>
                </a:solidFill>
                <a:latin typeface="+mn-lt"/>
                <a:ea typeface="+mn-ea"/>
                <a:cs typeface="+mn-cs"/>
              </a:defRPr>
            </a:lvl2pPr>
            <a:lvl3pPr marL="1607292" indent="-321458" algn="l" defTabSz="1285834" rtl="0" eaLnBrk="1" latinLnBrk="0" hangingPunct="1">
              <a:spcBef>
                <a:spcPct val="20000"/>
              </a:spcBef>
              <a:buFont typeface="Arial" pitchFamily="34" charset="0"/>
              <a:buChar char="•"/>
              <a:defRPr sz="3437" kern="1200">
                <a:solidFill>
                  <a:schemeClr val="tx1"/>
                </a:solidFill>
                <a:latin typeface="+mn-lt"/>
                <a:ea typeface="+mn-ea"/>
                <a:cs typeface="+mn-cs"/>
              </a:defRPr>
            </a:lvl3pPr>
            <a:lvl4pPr marL="2250209"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4pPr>
            <a:lvl5pPr marL="2893126"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5pPr>
            <a:lvl6pPr marL="3536043"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6pPr>
            <a:lvl7pPr marL="4178960"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7pPr>
            <a:lvl8pPr marL="4821877"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8pPr>
            <a:lvl9pPr marL="5464794"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9pPr>
          </a:lstStyle>
          <a:p>
            <a:pPr marL="0" indent="0">
              <a:buNone/>
            </a:pPr>
            <a:endParaRPr lang="en-GB" sz="1536" dirty="0">
              <a:solidFill>
                <a:schemeClr val="tx1">
                  <a:lumMod val="85000"/>
                  <a:lumOff val="15000"/>
                </a:schemeClr>
              </a:solidFill>
            </a:endParaRPr>
          </a:p>
        </p:txBody>
      </p:sp>
      <p:sp>
        <p:nvSpPr>
          <p:cNvPr id="10" name="Subtitle 2"/>
          <p:cNvSpPr txBox="1">
            <a:spLocks/>
          </p:cNvSpPr>
          <p:nvPr/>
        </p:nvSpPr>
        <p:spPr>
          <a:xfrm>
            <a:off x="163340" y="136679"/>
            <a:ext cx="5552565" cy="1872077"/>
          </a:xfrm>
          <a:prstGeom prst="rect">
            <a:avLst/>
          </a:prstGeom>
        </p:spPr>
        <p:txBody>
          <a:bodyPr>
            <a:normAutofit/>
          </a:bodyPr>
          <a:lstStyle>
            <a:lvl1pPr marL="482188" indent="-482188" algn="l" defTabSz="1285834" rtl="0" eaLnBrk="1" latinLnBrk="0" hangingPunct="1">
              <a:spcBef>
                <a:spcPct val="20000"/>
              </a:spcBef>
              <a:buFont typeface="Arial" pitchFamily="34" charset="0"/>
              <a:buChar char="•"/>
              <a:defRPr sz="4375" kern="1200">
                <a:solidFill>
                  <a:schemeClr val="tx1"/>
                </a:solidFill>
                <a:latin typeface="+mn-lt"/>
                <a:ea typeface="+mn-ea"/>
                <a:cs typeface="+mn-cs"/>
              </a:defRPr>
            </a:lvl1pPr>
            <a:lvl2pPr marL="1044742" indent="-401825" algn="l" defTabSz="1285834" rtl="0" eaLnBrk="1" latinLnBrk="0" hangingPunct="1">
              <a:spcBef>
                <a:spcPct val="20000"/>
              </a:spcBef>
              <a:buFont typeface="Arial" pitchFamily="34" charset="0"/>
              <a:buChar char="–"/>
              <a:defRPr sz="4062" kern="1200">
                <a:solidFill>
                  <a:schemeClr val="tx1"/>
                </a:solidFill>
                <a:latin typeface="+mn-lt"/>
                <a:ea typeface="+mn-ea"/>
                <a:cs typeface="+mn-cs"/>
              </a:defRPr>
            </a:lvl2pPr>
            <a:lvl3pPr marL="1607292" indent="-321458" algn="l" defTabSz="1285834" rtl="0" eaLnBrk="1" latinLnBrk="0" hangingPunct="1">
              <a:spcBef>
                <a:spcPct val="20000"/>
              </a:spcBef>
              <a:buFont typeface="Arial" pitchFamily="34" charset="0"/>
              <a:buChar char="•"/>
              <a:defRPr sz="3437" kern="1200">
                <a:solidFill>
                  <a:schemeClr val="tx1"/>
                </a:solidFill>
                <a:latin typeface="+mn-lt"/>
                <a:ea typeface="+mn-ea"/>
                <a:cs typeface="+mn-cs"/>
              </a:defRPr>
            </a:lvl3pPr>
            <a:lvl4pPr marL="2250209"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4pPr>
            <a:lvl5pPr marL="2893126"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5pPr>
            <a:lvl6pPr marL="3536043"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6pPr>
            <a:lvl7pPr marL="4178960"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7pPr>
            <a:lvl8pPr marL="4821877"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8pPr>
            <a:lvl9pPr marL="5464794" indent="-321458" algn="l" defTabSz="1285834" rtl="0" eaLnBrk="1" latinLnBrk="0" hangingPunct="1">
              <a:spcBef>
                <a:spcPct val="20000"/>
              </a:spcBef>
              <a:buFont typeface="Arial" pitchFamily="34" charset="0"/>
              <a:buChar char="•"/>
              <a:defRPr sz="2812" kern="1200">
                <a:solidFill>
                  <a:schemeClr val="tx1"/>
                </a:solidFill>
                <a:latin typeface="+mn-lt"/>
                <a:ea typeface="+mn-ea"/>
                <a:cs typeface="+mn-cs"/>
              </a:defRPr>
            </a:lvl9pPr>
          </a:lstStyle>
          <a:p>
            <a:pPr marL="0" indent="0">
              <a:buNone/>
            </a:pPr>
            <a:r>
              <a:rPr lang="en-GB" sz="1280" dirty="0">
                <a:solidFill>
                  <a:srgbClr val="006666"/>
                </a:solidFill>
                <a:latin typeface="Century Gothic" panose="020B0502020202020204" pitchFamily="34" charset="0"/>
              </a:rPr>
              <a:t>View </a:t>
            </a:r>
            <a:r>
              <a:rPr lang="en-GB" sz="1400" dirty="0">
                <a:solidFill>
                  <a:srgbClr val="006666"/>
                </a:solidFill>
                <a:latin typeface="Century Gothic" panose="020B0502020202020204" pitchFamily="34" charset="0"/>
              </a:rPr>
              <a:t>tips</a:t>
            </a:r>
            <a:r>
              <a:rPr lang="en-GB" sz="1280" dirty="0">
                <a:solidFill>
                  <a:srgbClr val="006666"/>
                </a:solidFill>
                <a:latin typeface="Century Gothic" panose="020B0502020202020204" pitchFamily="34" charset="0"/>
              </a:rPr>
              <a:t>, resources and guides at cisi.org/</a:t>
            </a:r>
            <a:r>
              <a:rPr lang="en-GB" sz="1280" dirty="0" err="1">
                <a:solidFill>
                  <a:srgbClr val="006666"/>
                </a:solidFill>
                <a:latin typeface="Century Gothic" panose="020B0502020202020204" pitchFamily="34" charset="0"/>
              </a:rPr>
              <a:t>wayfinder</a:t>
            </a:r>
            <a:endParaRPr lang="en-GB" sz="1280" dirty="0">
              <a:solidFill>
                <a:srgbClr val="006666"/>
              </a:solidFill>
              <a:latin typeface="Century Gothic" panose="020B0502020202020204" pitchFamily="34" charset="0"/>
            </a:endParaRPr>
          </a:p>
        </p:txBody>
      </p:sp>
    </p:spTree>
    <p:extLst>
      <p:ext uri="{BB962C8B-B14F-4D97-AF65-F5344CB8AC3E}">
        <p14:creationId xmlns:p14="http://schemas.microsoft.com/office/powerpoint/2010/main" val="3244923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77E3956-2278-47F6-B03C-7B9F42D0FE04}"/>
              </a:ext>
            </a:extLst>
          </p:cNvPr>
          <p:cNvSpPr/>
          <p:nvPr/>
        </p:nvSpPr>
        <p:spPr>
          <a:xfrm>
            <a:off x="0" y="-8975"/>
            <a:ext cx="144016" cy="2601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5F188A4C-17AB-4574-8633-6BF0F695AA18}"/>
              </a:ext>
            </a:extLst>
          </p:cNvPr>
          <p:cNvSpPr/>
          <p:nvPr/>
        </p:nvSpPr>
        <p:spPr>
          <a:xfrm>
            <a:off x="4392488" y="-8975"/>
            <a:ext cx="238354" cy="2601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person, photo, man&#10;&#10;Description automatically generated">
            <a:extLst>
              <a:ext uri="{FF2B5EF4-FFF2-40B4-BE49-F238E27FC236}">
                <a16:creationId xmlns:a16="http://schemas.microsoft.com/office/drawing/2014/main" id="{AED6F0E8-B402-4370-B0FD-B7B0F3281D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017" y="-8975"/>
            <a:ext cx="4320480" cy="2610338"/>
          </a:xfrm>
          <a:prstGeom prst="rect">
            <a:avLst/>
          </a:prstGeom>
        </p:spPr>
      </p:pic>
    </p:spTree>
    <p:extLst>
      <p:ext uri="{BB962C8B-B14F-4D97-AF65-F5344CB8AC3E}">
        <p14:creationId xmlns:p14="http://schemas.microsoft.com/office/powerpoint/2010/main" val="345647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280" dirty="0">
                <a:solidFill>
                  <a:srgbClr val="006666"/>
                </a:solidFill>
                <a:latin typeface="Century Gothic" panose="020B0502020202020204" pitchFamily="34" charset="0"/>
                <a:ea typeface="+mn-ea"/>
                <a:cs typeface="+mn-cs"/>
              </a:rPr>
              <a:t>What is Financial Planning Week? </a:t>
            </a:r>
          </a:p>
        </p:txBody>
      </p:sp>
      <p:sp>
        <p:nvSpPr>
          <p:cNvPr id="3" name="Subtitle 2"/>
          <p:cNvSpPr>
            <a:spLocks noGrp="1"/>
          </p:cNvSpPr>
          <p:nvPr>
            <p:ph idx="1"/>
          </p:nvPr>
        </p:nvSpPr>
        <p:spPr>
          <a:xfrm>
            <a:off x="460877" y="604927"/>
            <a:ext cx="2788140" cy="1710790"/>
          </a:xfrm>
        </p:spPr>
        <p:txBody>
          <a:bodyPr>
            <a:normAutofit/>
          </a:bodyPr>
          <a:lstStyle/>
          <a:p>
            <a:pPr marL="0" indent="0" algn="ctr">
              <a:buNone/>
            </a:pPr>
            <a:r>
              <a:rPr lang="en-GB" sz="1024" dirty="0">
                <a:solidFill>
                  <a:schemeClr val="tx1">
                    <a:lumMod val="85000"/>
                    <a:lumOff val="15000"/>
                  </a:schemeClr>
                </a:solidFill>
                <a:latin typeface="Century Gothic" panose="020B0502020202020204" pitchFamily="34" charset="0"/>
              </a:rPr>
              <a:t>A week, hosted by the CISI, dedicated to </a:t>
            </a:r>
            <a:r>
              <a:rPr lang="en-GB" sz="1024" b="1" dirty="0">
                <a:solidFill>
                  <a:schemeClr val="tx1">
                    <a:lumMod val="85000"/>
                    <a:lumOff val="15000"/>
                  </a:schemeClr>
                </a:solidFill>
                <a:latin typeface="Century Gothic" panose="020B0502020202020204" pitchFamily="34" charset="0"/>
              </a:rPr>
              <a:t>improving</a:t>
            </a:r>
            <a:r>
              <a:rPr lang="en-GB" sz="1024" dirty="0">
                <a:solidFill>
                  <a:schemeClr val="tx1">
                    <a:lumMod val="85000"/>
                    <a:lumOff val="15000"/>
                  </a:schemeClr>
                </a:solidFill>
                <a:latin typeface="Century Gothic" panose="020B0502020202020204" pitchFamily="34" charset="0"/>
              </a:rPr>
              <a:t> the nation’s financial fitness.</a:t>
            </a:r>
          </a:p>
          <a:p>
            <a:pPr marL="182880" indent="-182880" algn="ctr"/>
            <a:endParaRPr lang="en-GB" sz="1024" dirty="0">
              <a:solidFill>
                <a:schemeClr val="tx1">
                  <a:lumMod val="85000"/>
                  <a:lumOff val="15000"/>
                </a:schemeClr>
              </a:solidFill>
              <a:latin typeface="Century Gothic" panose="020B0502020202020204" pitchFamily="34" charset="0"/>
            </a:endParaRPr>
          </a:p>
          <a:p>
            <a:pPr marL="0" indent="0" algn="ctr">
              <a:buNone/>
            </a:pPr>
            <a:r>
              <a:rPr lang="en-GB" sz="1024" dirty="0">
                <a:solidFill>
                  <a:schemeClr val="tx1">
                    <a:lumMod val="85000"/>
                    <a:lumOff val="15000"/>
                  </a:schemeClr>
                </a:solidFill>
                <a:latin typeface="Century Gothic" panose="020B0502020202020204" pitchFamily="34" charset="0"/>
              </a:rPr>
              <a:t>This campaign aims to raise awareness of the value financial planning adds to your life. It's not just for people who have never thought about their finances, it’s for everyone, whatever your situation</a:t>
            </a:r>
          </a:p>
        </p:txBody>
      </p:sp>
      <p:pic>
        <p:nvPicPr>
          <p:cNvPr id="6" name="Picture 5" descr="A close up of a sign&#10;&#10;Description automatically generated">
            <a:extLst>
              <a:ext uri="{FF2B5EF4-FFF2-40B4-BE49-F238E27FC236}">
                <a16:creationId xmlns:a16="http://schemas.microsoft.com/office/drawing/2014/main" id="{11E0A7C6-6BB2-4034-8306-2C47B9746D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0279" y="900125"/>
            <a:ext cx="1007809" cy="792138"/>
          </a:xfrm>
          <a:prstGeom prst="rect">
            <a:avLst/>
          </a:prstGeom>
        </p:spPr>
      </p:pic>
    </p:spTree>
    <p:extLst>
      <p:ext uri="{BB962C8B-B14F-4D97-AF65-F5344CB8AC3E}">
        <p14:creationId xmlns:p14="http://schemas.microsoft.com/office/powerpoint/2010/main" val="235233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30425" y="216074"/>
            <a:ext cx="4147662" cy="1710790"/>
          </a:xfrm>
        </p:spPr>
        <p:txBody>
          <a:bodyPr>
            <a:normAutofit/>
          </a:bodyPr>
          <a:lstStyle/>
          <a:p>
            <a:pPr marL="0" indent="0" algn="ctr">
              <a:buNone/>
            </a:pPr>
            <a:endParaRPr lang="en-GB" sz="900" i="1" dirty="0"/>
          </a:p>
          <a:p>
            <a:pPr marL="0" indent="0" algn="ctr">
              <a:buNone/>
            </a:pPr>
            <a:endParaRPr lang="en-GB" sz="900" i="1" dirty="0"/>
          </a:p>
          <a:p>
            <a:pPr marL="0" indent="0" algn="ctr">
              <a:buNone/>
            </a:pPr>
            <a:r>
              <a:rPr lang="en-GB" sz="900" i="1" dirty="0"/>
              <a:t>“[</a:t>
            </a:r>
            <a:r>
              <a:rPr lang="en-GB" sz="900" i="1" dirty="0">
                <a:highlight>
                  <a:srgbClr val="FFFF00"/>
                </a:highlight>
              </a:rPr>
              <a:t>Insert quote about the merits of Financial Planning Week, </a:t>
            </a:r>
            <a:br>
              <a:rPr lang="en-GB" sz="900" i="1" dirty="0">
                <a:highlight>
                  <a:srgbClr val="FFFF00"/>
                </a:highlight>
              </a:rPr>
            </a:br>
            <a:r>
              <a:rPr lang="en-GB" sz="900" i="1" dirty="0">
                <a:highlight>
                  <a:srgbClr val="FFFF00"/>
                </a:highlight>
              </a:rPr>
              <a:t>and Financial Planning</a:t>
            </a:r>
            <a:r>
              <a:rPr lang="en-GB" sz="900" i="1" dirty="0"/>
              <a:t>]” </a:t>
            </a:r>
            <a:r>
              <a:rPr lang="en-GB" sz="300" dirty="0">
                <a:solidFill>
                  <a:schemeClr val="tx1">
                    <a:lumMod val="85000"/>
                    <a:lumOff val="15000"/>
                  </a:schemeClr>
                </a:solidFill>
              </a:rPr>
              <a:t> </a:t>
            </a:r>
            <a:br>
              <a:rPr lang="en-GB" sz="300" dirty="0">
                <a:solidFill>
                  <a:schemeClr val="tx1">
                    <a:lumMod val="85000"/>
                    <a:lumOff val="15000"/>
                  </a:schemeClr>
                </a:solidFill>
              </a:rPr>
            </a:br>
            <a:endParaRPr lang="en-GB" sz="300" dirty="0">
              <a:solidFill>
                <a:schemeClr val="tx1">
                  <a:lumMod val="85000"/>
                  <a:lumOff val="15000"/>
                </a:schemeClr>
              </a:solidFill>
            </a:endParaRPr>
          </a:p>
          <a:p>
            <a:pPr marL="0" indent="0" algn="ctr">
              <a:buNone/>
            </a:pPr>
            <a:endParaRPr lang="en-GB" sz="300" dirty="0">
              <a:solidFill>
                <a:schemeClr val="tx1">
                  <a:lumMod val="85000"/>
                  <a:lumOff val="15000"/>
                </a:schemeClr>
              </a:solidFill>
            </a:endParaRPr>
          </a:p>
          <a:p>
            <a:pPr marL="0" indent="0" algn="ctr">
              <a:buNone/>
            </a:pPr>
            <a:endParaRPr lang="en-GB" sz="300" dirty="0">
              <a:solidFill>
                <a:schemeClr val="tx1">
                  <a:lumMod val="85000"/>
                  <a:lumOff val="15000"/>
                </a:schemeClr>
              </a:solidFill>
            </a:endParaRPr>
          </a:p>
          <a:p>
            <a:pPr marL="0" indent="0" algn="ctr">
              <a:buNone/>
            </a:pPr>
            <a:endParaRPr lang="en-GB" sz="300" dirty="0">
              <a:solidFill>
                <a:schemeClr val="tx1">
                  <a:lumMod val="85000"/>
                  <a:lumOff val="15000"/>
                </a:schemeClr>
              </a:solidFill>
            </a:endParaRPr>
          </a:p>
          <a:p>
            <a:pPr marL="0" indent="0" algn="ctr">
              <a:buNone/>
            </a:pPr>
            <a:endParaRPr lang="en-GB" sz="300" dirty="0">
              <a:solidFill>
                <a:schemeClr val="tx1">
                  <a:lumMod val="85000"/>
                  <a:lumOff val="15000"/>
                </a:schemeClr>
              </a:solidFill>
            </a:endParaRPr>
          </a:p>
          <a:p>
            <a:pPr marL="0" indent="0" algn="ctr">
              <a:buNone/>
            </a:pPr>
            <a:endParaRPr lang="en-GB" sz="300" dirty="0">
              <a:solidFill>
                <a:schemeClr val="tx1">
                  <a:lumMod val="85000"/>
                  <a:lumOff val="15000"/>
                </a:schemeClr>
              </a:solidFill>
            </a:endParaRPr>
          </a:p>
          <a:p>
            <a:pPr marL="0" indent="0" algn="ctr">
              <a:buNone/>
            </a:pPr>
            <a:r>
              <a:rPr lang="en-GB" sz="1280" i="1" dirty="0">
                <a:solidFill>
                  <a:srgbClr val="006666"/>
                </a:solidFill>
              </a:rPr>
              <a:t>[</a:t>
            </a:r>
            <a:r>
              <a:rPr lang="en-GB" sz="1280" i="1" dirty="0">
                <a:solidFill>
                  <a:srgbClr val="006666"/>
                </a:solidFill>
                <a:highlight>
                  <a:srgbClr val="FFFF00"/>
                </a:highlight>
              </a:rPr>
              <a:t>Insert Your Name, Firm</a:t>
            </a:r>
            <a:r>
              <a:rPr lang="en-GB" sz="1280" i="1" dirty="0">
                <a:solidFill>
                  <a:srgbClr val="006666"/>
                </a:solidFill>
              </a:rPr>
              <a:t>]</a:t>
            </a:r>
            <a:endParaRPr lang="en-GB" sz="1280" i="1" dirty="0">
              <a:solidFill>
                <a:srgbClr val="006666"/>
              </a:solidFill>
              <a:highlight>
                <a:srgbClr val="FFFF00"/>
              </a:highlight>
            </a:endParaRPr>
          </a:p>
        </p:txBody>
      </p:sp>
    </p:spTree>
    <p:extLst>
      <p:ext uri="{BB962C8B-B14F-4D97-AF65-F5344CB8AC3E}">
        <p14:creationId xmlns:p14="http://schemas.microsoft.com/office/powerpoint/2010/main" val="269266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GB" sz="1280" dirty="0">
                <a:solidFill>
                  <a:srgbClr val="006666"/>
                </a:solidFill>
                <a:latin typeface="Century Gothic" panose="020B0502020202020204" pitchFamily="34" charset="0"/>
                <a:ea typeface="+mn-ea"/>
                <a:cs typeface="+mn-cs"/>
              </a:rPr>
              <a:t>Let’s do financial planning</a:t>
            </a:r>
          </a:p>
        </p:txBody>
      </p:sp>
      <p:sp>
        <p:nvSpPr>
          <p:cNvPr id="3" name="Subtitle 2"/>
          <p:cNvSpPr>
            <a:spLocks noGrp="1"/>
          </p:cNvSpPr>
          <p:nvPr>
            <p:ph idx="1"/>
          </p:nvPr>
        </p:nvSpPr>
        <p:spPr>
          <a:prstGeom prst="rect">
            <a:avLst/>
          </a:prstGeom>
        </p:spPr>
        <p:txBody>
          <a:bodyPr>
            <a:normAutofit/>
          </a:bodyPr>
          <a:lstStyle/>
          <a:p>
            <a:r>
              <a:rPr lang="en-GB" sz="1024" dirty="0">
                <a:solidFill>
                  <a:schemeClr val="tx1">
                    <a:lumMod val="85000"/>
                    <a:lumOff val="15000"/>
                  </a:schemeClr>
                </a:solidFill>
                <a:latin typeface="Century Gothic" panose="020B0502020202020204" pitchFamily="34" charset="0"/>
              </a:rPr>
              <a:t>What is </a:t>
            </a:r>
            <a:r>
              <a:rPr lang="en-GB" sz="1100" dirty="0">
                <a:solidFill>
                  <a:schemeClr val="tx1">
                    <a:lumMod val="85000"/>
                    <a:lumOff val="15000"/>
                  </a:schemeClr>
                </a:solidFill>
                <a:latin typeface="Century Gothic" panose="020B0502020202020204" pitchFamily="34" charset="0"/>
              </a:rPr>
              <a:t>financial</a:t>
            </a:r>
            <a:r>
              <a:rPr lang="en-GB" sz="1024" dirty="0">
                <a:solidFill>
                  <a:schemeClr val="tx1">
                    <a:lumMod val="85000"/>
                    <a:lumOff val="15000"/>
                  </a:schemeClr>
                </a:solidFill>
                <a:latin typeface="Century Gothic" panose="020B0502020202020204" pitchFamily="34" charset="0"/>
              </a:rPr>
              <a:t> </a:t>
            </a:r>
            <a:r>
              <a:rPr lang="en-GB" sz="1100" dirty="0">
                <a:solidFill>
                  <a:schemeClr val="tx1">
                    <a:lumMod val="85000"/>
                    <a:lumOff val="15000"/>
                  </a:schemeClr>
                </a:solidFill>
                <a:latin typeface="Century Gothic" panose="020B0502020202020204" pitchFamily="34" charset="0"/>
              </a:rPr>
              <a:t>planning</a:t>
            </a:r>
            <a:r>
              <a:rPr lang="en-GB" sz="1024" dirty="0">
                <a:solidFill>
                  <a:schemeClr val="tx1">
                    <a:lumMod val="85000"/>
                    <a:lumOff val="15000"/>
                  </a:schemeClr>
                </a:solidFill>
                <a:latin typeface="Century Gothic" panose="020B0502020202020204" pitchFamily="34" charset="0"/>
              </a:rPr>
              <a:t>?</a:t>
            </a:r>
          </a:p>
          <a:p>
            <a:endParaRPr lang="en-GB" dirty="0">
              <a:solidFill>
                <a:schemeClr val="tx1">
                  <a:lumMod val="75000"/>
                  <a:lumOff val="25000"/>
                </a:schemeClr>
              </a:solidFill>
            </a:endParaRPr>
          </a:p>
          <a:p>
            <a:r>
              <a:rPr lang="en-GB" sz="1024" dirty="0">
                <a:solidFill>
                  <a:schemeClr val="tx1">
                    <a:lumMod val="85000"/>
                    <a:lumOff val="15000"/>
                  </a:schemeClr>
                </a:solidFill>
                <a:latin typeface="Century Gothic" panose="020B0502020202020204" pitchFamily="34" charset="0"/>
              </a:rPr>
              <a:t>How does it differ from financial advice?</a:t>
            </a:r>
          </a:p>
          <a:p>
            <a:endParaRPr lang="en-GB" dirty="0">
              <a:solidFill>
                <a:schemeClr val="tx1">
                  <a:lumMod val="85000"/>
                  <a:lumOff val="15000"/>
                </a:schemeClr>
              </a:solidFill>
              <a:latin typeface="Century Gothic" panose="020B0502020202020204" pitchFamily="34" charset="0"/>
            </a:endParaRPr>
          </a:p>
          <a:p>
            <a:r>
              <a:rPr lang="en-GB" sz="1024" dirty="0">
                <a:solidFill>
                  <a:schemeClr val="tx1">
                    <a:lumMod val="85000"/>
                    <a:lumOff val="15000"/>
                  </a:schemeClr>
                </a:solidFill>
                <a:latin typeface="Century Gothic" panose="020B0502020202020204" pitchFamily="34" charset="0"/>
              </a:rPr>
              <a:t>What to do when seeking advice</a:t>
            </a:r>
          </a:p>
        </p:txBody>
      </p:sp>
    </p:spTree>
    <p:extLst>
      <p:ext uri="{BB962C8B-B14F-4D97-AF65-F5344CB8AC3E}">
        <p14:creationId xmlns:p14="http://schemas.microsoft.com/office/powerpoint/2010/main" val="16811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264" y="50"/>
            <a:ext cx="5025991" cy="2799110"/>
          </a:xfrm>
          <a:prstGeom prst="rect">
            <a:avLst/>
          </a:prstGeom>
        </p:spPr>
      </p:pic>
      <p:sp>
        <p:nvSpPr>
          <p:cNvPr id="4" name="Title 3"/>
          <p:cNvSpPr>
            <a:spLocks noGrp="1"/>
          </p:cNvSpPr>
          <p:nvPr>
            <p:ph type="title"/>
          </p:nvPr>
        </p:nvSpPr>
        <p:spPr>
          <a:xfrm>
            <a:off x="230425" y="101493"/>
            <a:ext cx="4147662" cy="432048"/>
          </a:xfrm>
        </p:spPr>
        <p:txBody>
          <a:bodyPr/>
          <a:lstStyle/>
          <a:p>
            <a:r>
              <a:rPr lang="en-GB" sz="2112" dirty="0">
                <a:solidFill>
                  <a:schemeClr val="bg1"/>
                </a:solidFill>
                <a:latin typeface="Century Gothic" panose="020B0502020202020204" pitchFamily="34" charset="0"/>
              </a:rPr>
              <a:t>What is financial planning?</a:t>
            </a:r>
          </a:p>
        </p:txBody>
      </p:sp>
      <p:sp>
        <p:nvSpPr>
          <p:cNvPr id="5" name="Subtitle 4"/>
          <p:cNvSpPr>
            <a:spLocks noGrp="1"/>
          </p:cNvSpPr>
          <p:nvPr>
            <p:ph idx="1"/>
          </p:nvPr>
        </p:nvSpPr>
        <p:spPr>
          <a:xfrm>
            <a:off x="828770" y="697096"/>
            <a:ext cx="2950972" cy="1140951"/>
          </a:xfrm>
        </p:spPr>
        <p:txBody>
          <a:bodyPr/>
          <a:lstStyle/>
          <a:p>
            <a:pPr marL="0" indent="0" algn="ctr">
              <a:buNone/>
            </a:pPr>
            <a:r>
              <a:rPr lang="en-GB" sz="1408" dirty="0">
                <a:solidFill>
                  <a:schemeClr val="tx1">
                    <a:lumMod val="75000"/>
                    <a:lumOff val="25000"/>
                  </a:schemeClr>
                </a:solidFill>
                <a:latin typeface="Century Gothic" panose="020B0502020202020204" pitchFamily="34" charset="0"/>
              </a:rPr>
              <a:t>Financial Planning is an ongoing process to help you make sensible decisions about money which can help you achieve your goals in life</a:t>
            </a:r>
          </a:p>
        </p:txBody>
      </p:sp>
    </p:spTree>
    <p:extLst>
      <p:ext uri="{BB962C8B-B14F-4D97-AF65-F5344CB8AC3E}">
        <p14:creationId xmlns:p14="http://schemas.microsoft.com/office/powerpoint/2010/main" val="1189257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864129"/>
            <a:ext cx="2016224" cy="432065"/>
          </a:xfrm>
        </p:spPr>
        <p:txBody>
          <a:bodyPr>
            <a:noAutofit/>
          </a:bodyPr>
          <a:lstStyle/>
          <a:p>
            <a:r>
              <a:rPr lang="en-GB" sz="1600" dirty="0">
                <a:solidFill>
                  <a:srgbClr val="006666"/>
                </a:solidFill>
                <a:latin typeface="Century Gothic" panose="020B0502020202020204" pitchFamily="34" charset="0"/>
              </a:rPr>
              <a:t>It’s a six step process…</a:t>
            </a:r>
          </a:p>
        </p:txBody>
      </p:sp>
      <p:graphicFrame>
        <p:nvGraphicFramePr>
          <p:cNvPr id="4" name="Diagram 3"/>
          <p:cNvGraphicFramePr/>
          <p:nvPr>
            <p:extLst>
              <p:ext uri="{D42A27DB-BD31-4B8C-83A1-F6EECF244321}">
                <p14:modId xmlns:p14="http://schemas.microsoft.com/office/powerpoint/2010/main" val="3122301198"/>
              </p:ext>
            </p:extLst>
          </p:nvPr>
        </p:nvGraphicFramePr>
        <p:xfrm>
          <a:off x="1584176" y="72058"/>
          <a:ext cx="3295041" cy="2050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48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3496" y="443631"/>
            <a:ext cx="3917236" cy="555662"/>
          </a:xfrm>
          <a:prstGeom prst="rect">
            <a:avLst/>
          </a:prstGeom>
        </p:spPr>
        <p:txBody>
          <a:bodyPr/>
          <a:lstStyle>
            <a:lvl1pPr algn="l" defTabSz="1285829" rtl="0" eaLnBrk="1" latinLnBrk="0" hangingPunct="1">
              <a:spcBef>
                <a:spcPct val="0"/>
              </a:spcBef>
              <a:buNone/>
              <a:defRPr sz="6200" kern="1200">
                <a:solidFill>
                  <a:schemeClr val="accent5">
                    <a:lumMod val="50000"/>
                  </a:schemeClr>
                </a:solidFill>
                <a:latin typeface="Century Gothic" pitchFamily="34" charset="0"/>
                <a:ea typeface="+mj-ea"/>
                <a:cs typeface="+mj-cs"/>
              </a:defRPr>
            </a:lvl1pPr>
          </a:lstStyle>
          <a:p>
            <a:endParaRPr lang="en-GB" sz="1100" dirty="0"/>
          </a:p>
          <a:p>
            <a:pPr marL="182880" indent="-182880">
              <a:buFont typeface="Arial" panose="020B0604020202020204" pitchFamily="34" charset="0"/>
              <a:buChar char="•"/>
            </a:pPr>
            <a:r>
              <a:rPr lang="en-GB" sz="1100" dirty="0">
                <a:solidFill>
                  <a:schemeClr val="tx1">
                    <a:lumMod val="85000"/>
                    <a:lumOff val="15000"/>
                  </a:schemeClr>
                </a:solidFill>
              </a:rPr>
              <a:t>What are your goals in life, in short, medium and long term? </a:t>
            </a:r>
          </a:p>
          <a:p>
            <a:pPr marL="182880" indent="-182880">
              <a:buFont typeface="Arial" panose="020B0604020202020204" pitchFamily="34" charset="0"/>
              <a:buChar char="•"/>
            </a:pPr>
            <a:endParaRPr lang="en-GB" sz="1100" dirty="0">
              <a:solidFill>
                <a:schemeClr val="tx1">
                  <a:lumMod val="85000"/>
                  <a:lumOff val="15000"/>
                </a:schemeClr>
              </a:solidFill>
            </a:endParaRPr>
          </a:p>
          <a:p>
            <a:pPr marL="182880" indent="-182880">
              <a:buFont typeface="Arial" panose="020B0604020202020204" pitchFamily="34" charset="0"/>
              <a:buChar char="•"/>
            </a:pPr>
            <a:r>
              <a:rPr lang="en-GB" sz="1100" dirty="0">
                <a:solidFill>
                  <a:schemeClr val="tx1">
                    <a:lumMod val="85000"/>
                    <a:lumOff val="15000"/>
                  </a:schemeClr>
                </a:solidFill>
              </a:rPr>
              <a:t>Can you prioritise them?</a:t>
            </a:r>
          </a:p>
          <a:p>
            <a:pPr marL="182880" indent="-182880">
              <a:buFont typeface="Arial" panose="020B0604020202020204" pitchFamily="34" charset="0"/>
              <a:buChar char="•"/>
            </a:pPr>
            <a:endParaRPr lang="en-GB" sz="1100" dirty="0">
              <a:solidFill>
                <a:schemeClr val="tx1">
                  <a:lumMod val="85000"/>
                  <a:lumOff val="15000"/>
                </a:schemeClr>
              </a:solidFill>
            </a:endParaRPr>
          </a:p>
          <a:p>
            <a:pPr marL="182880" indent="-182880">
              <a:buFont typeface="Arial" panose="020B0604020202020204" pitchFamily="34" charset="0"/>
              <a:buChar char="•"/>
            </a:pPr>
            <a:r>
              <a:rPr lang="en-GB" sz="1100" dirty="0">
                <a:solidFill>
                  <a:schemeClr val="tx1">
                    <a:lumMod val="85000"/>
                    <a:lumOff val="15000"/>
                  </a:schemeClr>
                </a:solidFill>
              </a:rPr>
              <a:t>What is the likely cost of those goals and when you need the money?</a:t>
            </a:r>
            <a:br>
              <a:rPr lang="en-GB" sz="1100" dirty="0">
                <a:solidFill>
                  <a:schemeClr val="tx1">
                    <a:lumMod val="85000"/>
                    <a:lumOff val="15000"/>
                  </a:schemeClr>
                </a:solidFill>
              </a:rPr>
            </a:br>
            <a:br>
              <a:rPr lang="en-GB" sz="1100" dirty="0"/>
            </a:br>
            <a:endParaRPr lang="en-GB" sz="1100" dirty="0"/>
          </a:p>
          <a:p>
            <a:endParaRPr lang="en-GB" sz="1100" dirty="0"/>
          </a:p>
          <a:p>
            <a:endParaRPr lang="en-GB" sz="1100" dirty="0"/>
          </a:p>
          <a:p>
            <a:endParaRPr lang="en-GB" sz="1100" dirty="0"/>
          </a:p>
          <a:p>
            <a:endParaRPr lang="en-GB" sz="1100" dirty="0"/>
          </a:p>
          <a:p>
            <a:br>
              <a:rPr lang="en-GB" sz="1100" dirty="0"/>
            </a:br>
            <a:br>
              <a:rPr lang="en-GB" sz="1100" dirty="0"/>
            </a:br>
            <a:br>
              <a:rPr lang="en-GB" sz="1100" dirty="0"/>
            </a:br>
            <a:br>
              <a:rPr lang="en-GB" sz="1100" dirty="0"/>
            </a:br>
            <a:br>
              <a:rPr lang="en-GB" sz="1100" dirty="0"/>
            </a:br>
            <a:br>
              <a:rPr lang="en-GB" sz="1100" dirty="0"/>
            </a:br>
            <a:br>
              <a:rPr lang="en-GB" sz="1100" dirty="0"/>
            </a:br>
            <a:br>
              <a:rPr lang="en-GB" sz="1100" dirty="0"/>
            </a:br>
            <a:endParaRPr lang="en-GB" sz="1100" dirty="0"/>
          </a:p>
        </p:txBody>
      </p:sp>
      <p:sp>
        <p:nvSpPr>
          <p:cNvPr id="8" name="TextBox 7"/>
          <p:cNvSpPr txBox="1"/>
          <p:nvPr/>
        </p:nvSpPr>
        <p:spPr>
          <a:xfrm>
            <a:off x="144016" y="241606"/>
            <a:ext cx="3816424" cy="289310"/>
          </a:xfrm>
          <a:prstGeom prst="rect">
            <a:avLst/>
          </a:prstGeom>
          <a:noFill/>
        </p:spPr>
        <p:txBody>
          <a:bodyPr wrap="square" rtlCol="0">
            <a:spAutoFit/>
          </a:bodyPr>
          <a:lstStyle/>
          <a:p>
            <a:r>
              <a:rPr lang="en-GB" sz="1280" dirty="0">
                <a:solidFill>
                  <a:srgbClr val="006666"/>
                </a:solidFill>
                <a:latin typeface="Century Gothic" panose="020B0502020202020204" pitchFamily="34" charset="0"/>
              </a:rPr>
              <a:t>Plan your finances for the future you want</a:t>
            </a:r>
          </a:p>
        </p:txBody>
      </p:sp>
    </p:spTree>
    <p:extLst>
      <p:ext uri="{BB962C8B-B14F-4D97-AF65-F5344CB8AC3E}">
        <p14:creationId xmlns:p14="http://schemas.microsoft.com/office/powerpoint/2010/main" val="3987016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280" dirty="0">
                <a:solidFill>
                  <a:srgbClr val="006666"/>
                </a:solidFill>
                <a:latin typeface="Century Gothic" panose="020B0502020202020204" pitchFamily="34" charset="0"/>
                <a:ea typeface="+mn-ea"/>
                <a:cs typeface="+mn-cs"/>
              </a:rPr>
              <a:t>Let’s do some financial planning….</a:t>
            </a:r>
          </a:p>
        </p:txBody>
      </p:sp>
      <p:sp>
        <p:nvSpPr>
          <p:cNvPr id="3" name="Subtitle 2"/>
          <p:cNvSpPr>
            <a:spLocks noGrp="1"/>
          </p:cNvSpPr>
          <p:nvPr>
            <p:ph idx="1"/>
          </p:nvPr>
        </p:nvSpPr>
        <p:spPr/>
        <p:txBody>
          <a:bodyPr>
            <a:normAutofit/>
          </a:bodyPr>
          <a:lstStyle/>
          <a:p>
            <a:pPr marL="292608" indent="-292608">
              <a:buAutoNum type="arabicPeriod"/>
            </a:pPr>
            <a:r>
              <a:rPr lang="en-GB" sz="1100" dirty="0">
                <a:solidFill>
                  <a:schemeClr val="tx1">
                    <a:lumMod val="75000"/>
                    <a:lumOff val="25000"/>
                  </a:schemeClr>
                </a:solidFill>
                <a:latin typeface="Century Gothic" panose="020B0502020202020204" pitchFamily="34" charset="0"/>
              </a:rPr>
              <a:t>What is important to you financially?</a:t>
            </a:r>
          </a:p>
          <a:p>
            <a:pPr marL="498341" lvl="1" indent="-292608">
              <a:buFont typeface="Arial" panose="020B0604020202020204" pitchFamily="34" charset="0"/>
              <a:buChar char="•"/>
            </a:pPr>
            <a:r>
              <a:rPr lang="en-GB" sz="1100" dirty="0">
                <a:solidFill>
                  <a:schemeClr val="tx1">
                    <a:lumMod val="75000"/>
                    <a:lumOff val="25000"/>
                  </a:schemeClr>
                </a:solidFill>
                <a:latin typeface="Century Gothic" panose="020B0502020202020204" pitchFamily="34" charset="0"/>
              </a:rPr>
              <a:t>Short term, or longer term</a:t>
            </a:r>
          </a:p>
          <a:p>
            <a:pPr marL="498341" lvl="1" indent="-292608">
              <a:buFont typeface="Arial" panose="020B0604020202020204" pitchFamily="34" charset="0"/>
              <a:buChar char="•"/>
            </a:pPr>
            <a:endParaRPr lang="en-GB" sz="1100" dirty="0">
              <a:solidFill>
                <a:schemeClr val="tx1">
                  <a:lumMod val="75000"/>
                  <a:lumOff val="25000"/>
                </a:schemeClr>
              </a:solidFill>
              <a:latin typeface="Century Gothic" panose="020B0502020202020204" pitchFamily="34" charset="0"/>
            </a:endParaRPr>
          </a:p>
          <a:p>
            <a:pPr marL="292608" indent="-292608">
              <a:buFont typeface="+mj-lt"/>
              <a:buAutoNum type="arabicPeriod"/>
            </a:pPr>
            <a:r>
              <a:rPr lang="en-GB" sz="1100" dirty="0">
                <a:solidFill>
                  <a:schemeClr val="tx1">
                    <a:lumMod val="75000"/>
                    <a:lumOff val="25000"/>
                  </a:schemeClr>
                </a:solidFill>
                <a:latin typeface="Century Gothic" panose="020B0502020202020204" pitchFamily="34" charset="0"/>
              </a:rPr>
              <a:t>Do you know how much you spend every month?</a:t>
            </a:r>
          </a:p>
        </p:txBody>
      </p:sp>
    </p:spTree>
    <p:extLst>
      <p:ext uri="{BB962C8B-B14F-4D97-AF65-F5344CB8AC3E}">
        <p14:creationId xmlns:p14="http://schemas.microsoft.com/office/powerpoint/2010/main" val="18104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280" dirty="0">
                <a:solidFill>
                  <a:srgbClr val="006666"/>
                </a:solidFill>
                <a:latin typeface="Century Gothic" panose="020B0502020202020204" pitchFamily="34" charset="0"/>
                <a:ea typeface="+mn-ea"/>
                <a:cs typeface="+mn-cs"/>
              </a:rPr>
              <a:t>Questions to think about…</a:t>
            </a:r>
          </a:p>
        </p:txBody>
      </p:sp>
      <p:sp>
        <p:nvSpPr>
          <p:cNvPr id="3" name="Subtitle 2"/>
          <p:cNvSpPr>
            <a:spLocks noGrp="1"/>
          </p:cNvSpPr>
          <p:nvPr>
            <p:ph idx="1"/>
          </p:nvPr>
        </p:nvSpPr>
        <p:spPr>
          <a:xfrm>
            <a:off x="230426" y="576114"/>
            <a:ext cx="2834224" cy="1710790"/>
          </a:xfrm>
        </p:spPr>
        <p:txBody>
          <a:bodyPr>
            <a:normAutofit/>
          </a:bodyPr>
          <a:lstStyle/>
          <a:p>
            <a:pPr marL="292608" indent="-292608">
              <a:buAutoNum type="arabicPeriod"/>
            </a:pPr>
            <a:r>
              <a:rPr lang="en-GB" sz="1100" dirty="0">
                <a:solidFill>
                  <a:schemeClr val="tx1">
                    <a:lumMod val="85000"/>
                    <a:lumOff val="15000"/>
                  </a:schemeClr>
                </a:solidFill>
                <a:latin typeface="Century Gothic" panose="020B0502020202020204" pitchFamily="34" charset="0"/>
              </a:rPr>
              <a:t>If you knew you had 5 years to live what would you do differently today?</a:t>
            </a:r>
          </a:p>
          <a:p>
            <a:pPr marL="292608" indent="-292608">
              <a:buAutoNum type="arabicPeriod"/>
            </a:pPr>
            <a:r>
              <a:rPr lang="en-GB" sz="1100" dirty="0">
                <a:solidFill>
                  <a:schemeClr val="tx1">
                    <a:lumMod val="85000"/>
                    <a:lumOff val="15000"/>
                  </a:schemeClr>
                </a:solidFill>
                <a:latin typeface="Century Gothic" panose="020B0502020202020204" pitchFamily="34" charset="0"/>
              </a:rPr>
              <a:t>If you knew had 12 months to live what would you do differently today?</a:t>
            </a:r>
          </a:p>
          <a:p>
            <a:pPr marL="292608" indent="-292608">
              <a:buAutoNum type="arabicPeriod"/>
            </a:pPr>
            <a:r>
              <a:rPr lang="en-GB" sz="1100" dirty="0">
                <a:solidFill>
                  <a:schemeClr val="tx1">
                    <a:lumMod val="85000"/>
                    <a:lumOff val="15000"/>
                  </a:schemeClr>
                </a:solidFill>
                <a:latin typeface="Century Gothic" panose="020B0502020202020204" pitchFamily="34" charset="0"/>
              </a:rPr>
              <a:t>If you had less than 12 months to live…?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4650" y="576114"/>
            <a:ext cx="1446612" cy="967783"/>
          </a:xfrm>
          <a:prstGeom prst="rect">
            <a:avLst/>
          </a:prstGeom>
        </p:spPr>
      </p:pic>
    </p:spTree>
    <p:extLst>
      <p:ext uri="{BB962C8B-B14F-4D97-AF65-F5344CB8AC3E}">
        <p14:creationId xmlns:p14="http://schemas.microsoft.com/office/powerpoint/2010/main" val="67514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11065</TotalTime>
  <Words>370</Words>
  <Application>Microsoft Office PowerPoint</Application>
  <PresentationFormat>Custom</PresentationFormat>
  <Paragraphs>76</Paragraphs>
  <Slides>13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Century Gothic</vt:lpstr>
      <vt:lpstr>Office Theme</vt:lpstr>
      <vt:lpstr>1_Office Theme</vt:lpstr>
      <vt:lpstr>PowerPoint Presentation</vt:lpstr>
      <vt:lpstr>What is Financial Planning Week? </vt:lpstr>
      <vt:lpstr>PowerPoint Presentation</vt:lpstr>
      <vt:lpstr>Let’s do financial planning</vt:lpstr>
      <vt:lpstr>What is financial planning?</vt:lpstr>
      <vt:lpstr>It’s a six step process…</vt:lpstr>
      <vt:lpstr>PowerPoint Presentation</vt:lpstr>
      <vt:lpstr>Let’s do some financial planning….</vt:lpstr>
      <vt:lpstr>Questions to think about…</vt:lpstr>
      <vt:lpstr>10 questions to ask when seeking financial advice</vt:lpstr>
      <vt:lpstr>It’s your future, your financial plan                                          cisi.org/fpweek</vt:lpstr>
      <vt:lpstr>   Join in the conversation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Qualifications</dc:title>
  <dc:creator>Alan Manchester</dc:creator>
  <cp:lastModifiedBy>Jade Mehmet-Ali</cp:lastModifiedBy>
  <cp:revision>372</cp:revision>
  <cp:lastPrinted>2018-06-05T14:20:18Z</cp:lastPrinted>
  <dcterms:created xsi:type="dcterms:W3CDTF">2011-06-06T10:40:28Z</dcterms:created>
  <dcterms:modified xsi:type="dcterms:W3CDTF">2019-09-03T16:03:08Z</dcterms:modified>
</cp:coreProperties>
</file>