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3" r:id="rId2"/>
  </p:sldMasterIdLst>
  <p:notesMasterIdLst>
    <p:notesMasterId r:id="rId16"/>
  </p:notesMasterIdLst>
  <p:sldIdLst>
    <p:sldId id="262" r:id="rId3"/>
    <p:sldId id="265" r:id="rId4"/>
    <p:sldId id="266" r:id="rId5"/>
    <p:sldId id="256" r:id="rId6"/>
    <p:sldId id="257" r:id="rId7"/>
    <p:sldId id="260" r:id="rId8"/>
    <p:sldId id="267" r:id="rId9"/>
    <p:sldId id="258" r:id="rId10"/>
    <p:sldId id="259" r:id="rId11"/>
    <p:sldId id="261" r:id="rId12"/>
    <p:sldId id="268" r:id="rId13"/>
    <p:sldId id="263" r:id="rId14"/>
    <p:sldId id="264" r:id="rId15"/>
  </p:sldIdLst>
  <p:sldSz cx="14401800" cy="8101013"/>
  <p:notesSz cx="6858000" cy="9144000"/>
  <p:defaultTextStyle>
    <a:defPPr>
      <a:defRPr lang="en-US"/>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2">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6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p:scale>
          <a:sx n="73" d="100"/>
          <a:sy n="73" d="100"/>
        </p:scale>
        <p:origin x="504" y="-173"/>
      </p:cViewPr>
      <p:guideLst>
        <p:guide orient="horz" pos="2552"/>
        <p:guide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FCC1C-260A-40DB-941B-3C4EA0053E8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D4439E62-0D79-4A41-8C69-1986055FF441}">
      <dgm:prSet phldrT="[Text]"/>
      <dgm:spPr>
        <a:solidFill>
          <a:srgbClr val="60B000"/>
        </a:solidFill>
      </dgm:spPr>
      <dgm:t>
        <a:bodyPr/>
        <a:lstStyle/>
        <a:p>
          <a:r>
            <a:rPr lang="en-GB" dirty="0"/>
            <a:t>1. Establish your goals</a:t>
          </a:r>
        </a:p>
      </dgm:t>
    </dgm:pt>
    <dgm:pt modelId="{D8D77028-CAB3-4B17-9E43-55C949CFAF51}" type="parTrans" cxnId="{CCC3DE76-2B59-4736-8F1E-D8945CA7FBF4}">
      <dgm:prSet/>
      <dgm:spPr/>
      <dgm:t>
        <a:bodyPr/>
        <a:lstStyle/>
        <a:p>
          <a:endParaRPr lang="en-GB"/>
        </a:p>
      </dgm:t>
    </dgm:pt>
    <dgm:pt modelId="{9591F55C-31CC-4F1A-9375-F06AB7553835}" type="sibTrans" cxnId="{CCC3DE76-2B59-4736-8F1E-D8945CA7FBF4}">
      <dgm:prSet/>
      <dgm:spPr>
        <a:solidFill>
          <a:schemeClr val="tx1">
            <a:lumMod val="65000"/>
            <a:lumOff val="35000"/>
          </a:schemeClr>
        </a:solidFill>
      </dgm:spPr>
      <dgm:t>
        <a:bodyPr/>
        <a:lstStyle/>
        <a:p>
          <a:endParaRPr lang="en-GB"/>
        </a:p>
      </dgm:t>
    </dgm:pt>
    <dgm:pt modelId="{36B0DFD1-9EFE-495D-9815-C3A1CE40591F}">
      <dgm:prSet phldrT="[Text]"/>
      <dgm:spPr>
        <a:solidFill>
          <a:srgbClr val="006666"/>
        </a:solidFill>
      </dgm:spPr>
      <dgm:t>
        <a:bodyPr/>
        <a:lstStyle/>
        <a:p>
          <a:r>
            <a:rPr lang="en-GB" dirty="0"/>
            <a:t>2. Gather data</a:t>
          </a:r>
        </a:p>
      </dgm:t>
    </dgm:pt>
    <dgm:pt modelId="{EB236B6C-8DA1-4E5F-98EC-6448530594C2}" type="parTrans" cxnId="{C3B19A3F-E4A9-4ADC-86AE-8194A5303C45}">
      <dgm:prSet/>
      <dgm:spPr/>
      <dgm:t>
        <a:bodyPr/>
        <a:lstStyle/>
        <a:p>
          <a:endParaRPr lang="en-GB"/>
        </a:p>
      </dgm:t>
    </dgm:pt>
    <dgm:pt modelId="{787851B3-1DED-49B6-9340-F5C916545DCA}" type="sibTrans" cxnId="{C3B19A3F-E4A9-4ADC-86AE-8194A5303C45}">
      <dgm:prSet/>
      <dgm:spPr>
        <a:solidFill>
          <a:schemeClr val="tx1">
            <a:lumMod val="85000"/>
            <a:lumOff val="15000"/>
          </a:schemeClr>
        </a:solidFill>
      </dgm:spPr>
      <dgm:t>
        <a:bodyPr/>
        <a:lstStyle/>
        <a:p>
          <a:endParaRPr lang="en-GB"/>
        </a:p>
      </dgm:t>
    </dgm:pt>
    <dgm:pt modelId="{DAA46AB9-4877-4A16-9E5B-DFBCC31FD02E}">
      <dgm:prSet phldrT="[Text]"/>
      <dgm:spPr>
        <a:solidFill>
          <a:srgbClr val="60B000"/>
        </a:solidFill>
      </dgm:spPr>
      <dgm:t>
        <a:bodyPr/>
        <a:lstStyle/>
        <a:p>
          <a:r>
            <a:rPr lang="en-GB" dirty="0"/>
            <a:t>2. Evaluate your current position</a:t>
          </a:r>
        </a:p>
      </dgm:t>
    </dgm:pt>
    <dgm:pt modelId="{83E318A7-78A3-499F-B432-01B0F7E3F84E}" type="parTrans" cxnId="{126D6A73-263B-4479-B745-49FFE4E3D9E1}">
      <dgm:prSet/>
      <dgm:spPr/>
      <dgm:t>
        <a:bodyPr/>
        <a:lstStyle/>
        <a:p>
          <a:endParaRPr lang="en-GB"/>
        </a:p>
      </dgm:t>
    </dgm:pt>
    <dgm:pt modelId="{99C23D4F-BD45-4010-98C2-5462A302685F}" type="sibTrans" cxnId="{126D6A73-263B-4479-B745-49FFE4E3D9E1}">
      <dgm:prSet/>
      <dgm:spPr>
        <a:solidFill>
          <a:schemeClr val="tx1">
            <a:lumMod val="85000"/>
            <a:lumOff val="15000"/>
          </a:schemeClr>
        </a:solidFill>
      </dgm:spPr>
      <dgm:t>
        <a:bodyPr/>
        <a:lstStyle/>
        <a:p>
          <a:endParaRPr lang="en-GB"/>
        </a:p>
      </dgm:t>
    </dgm:pt>
    <dgm:pt modelId="{19518E11-D82F-4EEB-A247-E9B8F2D15079}">
      <dgm:prSet phldrT="[Text]"/>
      <dgm:spPr>
        <a:solidFill>
          <a:srgbClr val="006666"/>
        </a:solidFill>
      </dgm:spPr>
      <dgm:t>
        <a:bodyPr/>
        <a:lstStyle/>
        <a:p>
          <a:r>
            <a:rPr lang="en-GB" dirty="0"/>
            <a:t>4. Develop a plan</a:t>
          </a:r>
        </a:p>
      </dgm:t>
    </dgm:pt>
    <dgm:pt modelId="{4EFB83A7-4B93-41A8-B786-9AE19EA6C7D5}" type="parTrans" cxnId="{C6972B68-8EB4-48EF-9E4F-8523A7D446EE}">
      <dgm:prSet/>
      <dgm:spPr/>
      <dgm:t>
        <a:bodyPr/>
        <a:lstStyle/>
        <a:p>
          <a:endParaRPr lang="en-GB"/>
        </a:p>
      </dgm:t>
    </dgm:pt>
    <dgm:pt modelId="{03DFD365-CF73-41E7-9F99-4D8F454E8A34}" type="sibTrans" cxnId="{C6972B68-8EB4-48EF-9E4F-8523A7D446EE}">
      <dgm:prSet/>
      <dgm:spPr>
        <a:solidFill>
          <a:schemeClr val="tx1">
            <a:lumMod val="85000"/>
            <a:lumOff val="15000"/>
          </a:schemeClr>
        </a:solidFill>
      </dgm:spPr>
      <dgm:t>
        <a:bodyPr/>
        <a:lstStyle/>
        <a:p>
          <a:endParaRPr lang="en-GB"/>
        </a:p>
      </dgm:t>
    </dgm:pt>
    <dgm:pt modelId="{58D6F264-FEFA-4772-8B7D-A846A1E935C3}">
      <dgm:prSet phldrT="[Text]"/>
      <dgm:spPr>
        <a:solidFill>
          <a:srgbClr val="60B000"/>
        </a:solidFill>
      </dgm:spPr>
      <dgm:t>
        <a:bodyPr/>
        <a:lstStyle/>
        <a:p>
          <a:r>
            <a:rPr lang="en-GB" dirty="0"/>
            <a:t>5. Implement your plan</a:t>
          </a:r>
        </a:p>
      </dgm:t>
    </dgm:pt>
    <dgm:pt modelId="{A7A6569A-92DE-450F-B16F-CCC46618CB9E}" type="parTrans" cxnId="{6CC67303-C083-4E52-994D-A914EF9D0C8E}">
      <dgm:prSet/>
      <dgm:spPr/>
      <dgm:t>
        <a:bodyPr/>
        <a:lstStyle/>
        <a:p>
          <a:endParaRPr lang="en-GB"/>
        </a:p>
      </dgm:t>
    </dgm:pt>
    <dgm:pt modelId="{340137E7-68C1-4E67-A438-062098171158}" type="sibTrans" cxnId="{6CC67303-C083-4E52-994D-A914EF9D0C8E}">
      <dgm:prSet/>
      <dgm:spPr>
        <a:solidFill>
          <a:schemeClr val="tx1">
            <a:lumMod val="85000"/>
            <a:lumOff val="15000"/>
          </a:schemeClr>
        </a:solidFill>
      </dgm:spPr>
      <dgm:t>
        <a:bodyPr/>
        <a:lstStyle/>
        <a:p>
          <a:endParaRPr lang="en-GB"/>
        </a:p>
      </dgm:t>
    </dgm:pt>
    <dgm:pt modelId="{077DA662-5812-4EAE-83F7-FABCAAC006B9}">
      <dgm:prSet phldrT="[Text]"/>
      <dgm:spPr>
        <a:solidFill>
          <a:srgbClr val="006666"/>
        </a:solidFill>
      </dgm:spPr>
      <dgm:t>
        <a:bodyPr/>
        <a:lstStyle/>
        <a:p>
          <a:r>
            <a:rPr lang="en-GB" dirty="0"/>
            <a:t>6. Monitor and regularly review</a:t>
          </a:r>
        </a:p>
      </dgm:t>
    </dgm:pt>
    <dgm:pt modelId="{3400FD1A-43A6-4E98-AE65-188BAF63CC49}" type="parTrans" cxnId="{01F687E0-0A41-48E4-A4E8-4340F7A2C815}">
      <dgm:prSet/>
      <dgm:spPr/>
      <dgm:t>
        <a:bodyPr/>
        <a:lstStyle/>
        <a:p>
          <a:endParaRPr lang="en-GB"/>
        </a:p>
      </dgm:t>
    </dgm:pt>
    <dgm:pt modelId="{AC5F3D70-B984-468E-9DD9-071D012F69ED}" type="sibTrans" cxnId="{01F687E0-0A41-48E4-A4E8-4340F7A2C815}">
      <dgm:prSet/>
      <dgm:spPr>
        <a:solidFill>
          <a:schemeClr val="tx1">
            <a:lumMod val="75000"/>
            <a:lumOff val="25000"/>
          </a:schemeClr>
        </a:solidFill>
      </dgm:spPr>
      <dgm:t>
        <a:bodyPr/>
        <a:lstStyle/>
        <a:p>
          <a:endParaRPr lang="en-GB"/>
        </a:p>
      </dgm:t>
    </dgm:pt>
    <dgm:pt modelId="{03022E77-A071-43E7-970E-5D9B90F8C320}" type="pres">
      <dgm:prSet presAssocID="{39EFCC1C-260A-40DB-941B-3C4EA0053E8B}" presName="cycle" presStyleCnt="0">
        <dgm:presLayoutVars>
          <dgm:dir/>
          <dgm:resizeHandles val="exact"/>
        </dgm:presLayoutVars>
      </dgm:prSet>
      <dgm:spPr/>
    </dgm:pt>
    <dgm:pt modelId="{B66ECD2B-79E2-429F-B6E5-50E435C15544}" type="pres">
      <dgm:prSet presAssocID="{D4439E62-0D79-4A41-8C69-1986055FF441}" presName="node" presStyleLbl="node1" presStyleIdx="0" presStyleCnt="6" custRadScaleRad="90523">
        <dgm:presLayoutVars>
          <dgm:bulletEnabled val="1"/>
        </dgm:presLayoutVars>
      </dgm:prSet>
      <dgm:spPr/>
    </dgm:pt>
    <dgm:pt modelId="{5D0BBE64-A0ED-4FA8-8619-79002BC1B080}" type="pres">
      <dgm:prSet presAssocID="{9591F55C-31CC-4F1A-9375-F06AB7553835}" presName="sibTrans" presStyleLbl="sibTrans2D1" presStyleIdx="0" presStyleCnt="6"/>
      <dgm:spPr/>
    </dgm:pt>
    <dgm:pt modelId="{2726A907-8C30-4DE5-BC5B-39AB46DEC9B3}" type="pres">
      <dgm:prSet presAssocID="{9591F55C-31CC-4F1A-9375-F06AB7553835}" presName="connectorText" presStyleLbl="sibTrans2D1" presStyleIdx="0" presStyleCnt="6"/>
      <dgm:spPr/>
    </dgm:pt>
    <dgm:pt modelId="{31E3D814-1A67-404E-8F03-DC9D06FC6B67}" type="pres">
      <dgm:prSet presAssocID="{36B0DFD1-9EFE-495D-9815-C3A1CE40591F}" presName="node" presStyleLbl="node1" presStyleIdx="1" presStyleCnt="6">
        <dgm:presLayoutVars>
          <dgm:bulletEnabled val="1"/>
        </dgm:presLayoutVars>
      </dgm:prSet>
      <dgm:spPr/>
    </dgm:pt>
    <dgm:pt modelId="{3979E9B7-A64F-4EA9-8BD9-5CE41A588E12}" type="pres">
      <dgm:prSet presAssocID="{787851B3-1DED-49B6-9340-F5C916545DCA}" presName="sibTrans" presStyleLbl="sibTrans2D1" presStyleIdx="1" presStyleCnt="6"/>
      <dgm:spPr/>
    </dgm:pt>
    <dgm:pt modelId="{B1BA4798-782A-4C65-9B61-F1FE317AF2E0}" type="pres">
      <dgm:prSet presAssocID="{787851B3-1DED-49B6-9340-F5C916545DCA}" presName="connectorText" presStyleLbl="sibTrans2D1" presStyleIdx="1" presStyleCnt="6"/>
      <dgm:spPr/>
    </dgm:pt>
    <dgm:pt modelId="{F79FF079-9B71-4239-98E7-28E7A1D09079}" type="pres">
      <dgm:prSet presAssocID="{DAA46AB9-4877-4A16-9E5B-DFBCC31FD02E}" presName="node" presStyleLbl="node1" presStyleIdx="2" presStyleCnt="6">
        <dgm:presLayoutVars>
          <dgm:bulletEnabled val="1"/>
        </dgm:presLayoutVars>
      </dgm:prSet>
      <dgm:spPr/>
    </dgm:pt>
    <dgm:pt modelId="{F9B8EC75-0EA8-4540-9801-74178D5C0725}" type="pres">
      <dgm:prSet presAssocID="{99C23D4F-BD45-4010-98C2-5462A302685F}" presName="sibTrans" presStyleLbl="sibTrans2D1" presStyleIdx="2" presStyleCnt="6"/>
      <dgm:spPr/>
    </dgm:pt>
    <dgm:pt modelId="{E258F2BF-E510-4988-80B1-9C739A06B1FB}" type="pres">
      <dgm:prSet presAssocID="{99C23D4F-BD45-4010-98C2-5462A302685F}" presName="connectorText" presStyleLbl="sibTrans2D1" presStyleIdx="2" presStyleCnt="6"/>
      <dgm:spPr/>
    </dgm:pt>
    <dgm:pt modelId="{D4C2FD48-55BD-4758-932D-9BB93DB5C4D9}" type="pres">
      <dgm:prSet presAssocID="{19518E11-D82F-4EEB-A247-E9B8F2D15079}" presName="node" presStyleLbl="node1" presStyleIdx="3" presStyleCnt="6" custRadScaleRad="87291">
        <dgm:presLayoutVars>
          <dgm:bulletEnabled val="1"/>
        </dgm:presLayoutVars>
      </dgm:prSet>
      <dgm:spPr/>
    </dgm:pt>
    <dgm:pt modelId="{578A06FD-799D-45C0-81AC-D7BA12D85A88}" type="pres">
      <dgm:prSet presAssocID="{03DFD365-CF73-41E7-9F99-4D8F454E8A34}" presName="sibTrans" presStyleLbl="sibTrans2D1" presStyleIdx="3" presStyleCnt="6"/>
      <dgm:spPr/>
    </dgm:pt>
    <dgm:pt modelId="{23C96BCF-DF2D-44EF-B1C1-BF209245A606}" type="pres">
      <dgm:prSet presAssocID="{03DFD365-CF73-41E7-9F99-4D8F454E8A34}" presName="connectorText" presStyleLbl="sibTrans2D1" presStyleIdx="3" presStyleCnt="6"/>
      <dgm:spPr/>
    </dgm:pt>
    <dgm:pt modelId="{AB1344A3-6286-4479-BAC2-DCFE0E1965F7}" type="pres">
      <dgm:prSet presAssocID="{58D6F264-FEFA-4772-8B7D-A846A1E935C3}" presName="node" presStyleLbl="node1" presStyleIdx="4" presStyleCnt="6">
        <dgm:presLayoutVars>
          <dgm:bulletEnabled val="1"/>
        </dgm:presLayoutVars>
      </dgm:prSet>
      <dgm:spPr/>
    </dgm:pt>
    <dgm:pt modelId="{DB0093AB-A74D-4A95-9A87-B0FF9B084F79}" type="pres">
      <dgm:prSet presAssocID="{340137E7-68C1-4E67-A438-062098171158}" presName="sibTrans" presStyleLbl="sibTrans2D1" presStyleIdx="4" presStyleCnt="6"/>
      <dgm:spPr/>
    </dgm:pt>
    <dgm:pt modelId="{AF10F416-375E-4E38-BA3A-FFE48A30E686}" type="pres">
      <dgm:prSet presAssocID="{340137E7-68C1-4E67-A438-062098171158}" presName="connectorText" presStyleLbl="sibTrans2D1" presStyleIdx="4" presStyleCnt="6"/>
      <dgm:spPr/>
    </dgm:pt>
    <dgm:pt modelId="{E776613D-2A52-4C08-8E05-112629A3DAF1}" type="pres">
      <dgm:prSet presAssocID="{077DA662-5812-4EAE-83F7-FABCAAC006B9}" presName="node" presStyleLbl="node1" presStyleIdx="5" presStyleCnt="6">
        <dgm:presLayoutVars>
          <dgm:bulletEnabled val="1"/>
        </dgm:presLayoutVars>
      </dgm:prSet>
      <dgm:spPr/>
    </dgm:pt>
    <dgm:pt modelId="{EAE1AF49-9BCC-4263-BBBC-9ABE6CD6088F}" type="pres">
      <dgm:prSet presAssocID="{AC5F3D70-B984-468E-9DD9-071D012F69ED}" presName="sibTrans" presStyleLbl="sibTrans2D1" presStyleIdx="5" presStyleCnt="6"/>
      <dgm:spPr/>
    </dgm:pt>
    <dgm:pt modelId="{9D74407F-BDA8-4D47-9E57-E8C44BF3F499}" type="pres">
      <dgm:prSet presAssocID="{AC5F3D70-B984-468E-9DD9-071D012F69ED}" presName="connectorText" presStyleLbl="sibTrans2D1" presStyleIdx="5" presStyleCnt="6"/>
      <dgm:spPr/>
    </dgm:pt>
  </dgm:ptLst>
  <dgm:cxnLst>
    <dgm:cxn modelId="{6CC67303-C083-4E52-994D-A914EF9D0C8E}" srcId="{39EFCC1C-260A-40DB-941B-3C4EA0053E8B}" destId="{58D6F264-FEFA-4772-8B7D-A846A1E935C3}" srcOrd="4" destOrd="0" parTransId="{A7A6569A-92DE-450F-B16F-CCC46618CB9E}" sibTransId="{340137E7-68C1-4E67-A438-062098171158}"/>
    <dgm:cxn modelId="{24A85505-C8F5-41B4-8E2F-E8AEC8BBA295}" type="presOf" srcId="{DAA46AB9-4877-4A16-9E5B-DFBCC31FD02E}" destId="{F79FF079-9B71-4239-98E7-28E7A1D09079}" srcOrd="0" destOrd="0" presId="urn:microsoft.com/office/officeart/2005/8/layout/cycle2"/>
    <dgm:cxn modelId="{1B41150F-1777-451A-990E-F626235F0611}" type="presOf" srcId="{077DA662-5812-4EAE-83F7-FABCAAC006B9}" destId="{E776613D-2A52-4C08-8E05-112629A3DAF1}" srcOrd="0" destOrd="0" presId="urn:microsoft.com/office/officeart/2005/8/layout/cycle2"/>
    <dgm:cxn modelId="{2297DC14-024B-43E1-B35A-A5321D2D5722}" type="presOf" srcId="{787851B3-1DED-49B6-9340-F5C916545DCA}" destId="{B1BA4798-782A-4C65-9B61-F1FE317AF2E0}" srcOrd="1" destOrd="0" presId="urn:microsoft.com/office/officeart/2005/8/layout/cycle2"/>
    <dgm:cxn modelId="{4EAAD21E-10F3-4F8A-86EC-22ECCA2F0AD3}" type="presOf" srcId="{58D6F264-FEFA-4772-8B7D-A846A1E935C3}" destId="{AB1344A3-6286-4479-BAC2-DCFE0E1965F7}" srcOrd="0" destOrd="0" presId="urn:microsoft.com/office/officeart/2005/8/layout/cycle2"/>
    <dgm:cxn modelId="{62C5C823-E848-4F39-B366-E0F5E960E72B}" type="presOf" srcId="{787851B3-1DED-49B6-9340-F5C916545DCA}" destId="{3979E9B7-A64F-4EA9-8BD9-5CE41A588E12}" srcOrd="0" destOrd="0" presId="urn:microsoft.com/office/officeart/2005/8/layout/cycle2"/>
    <dgm:cxn modelId="{EE8C9D37-2662-44E1-8D2C-8C20F8AA551B}" type="presOf" srcId="{9591F55C-31CC-4F1A-9375-F06AB7553835}" destId="{2726A907-8C30-4DE5-BC5B-39AB46DEC9B3}" srcOrd="1" destOrd="0" presId="urn:microsoft.com/office/officeart/2005/8/layout/cycle2"/>
    <dgm:cxn modelId="{C3B19A3F-E4A9-4ADC-86AE-8194A5303C45}" srcId="{39EFCC1C-260A-40DB-941B-3C4EA0053E8B}" destId="{36B0DFD1-9EFE-495D-9815-C3A1CE40591F}" srcOrd="1" destOrd="0" parTransId="{EB236B6C-8DA1-4E5F-98EC-6448530594C2}" sibTransId="{787851B3-1DED-49B6-9340-F5C916545DCA}"/>
    <dgm:cxn modelId="{5ED3C946-2CF0-4EF5-B80C-BC1EA9C8E830}" type="presOf" srcId="{340137E7-68C1-4E67-A438-062098171158}" destId="{AF10F416-375E-4E38-BA3A-FFE48A30E686}" srcOrd="1" destOrd="0" presId="urn:microsoft.com/office/officeart/2005/8/layout/cycle2"/>
    <dgm:cxn modelId="{C6972B68-8EB4-48EF-9E4F-8523A7D446EE}" srcId="{39EFCC1C-260A-40DB-941B-3C4EA0053E8B}" destId="{19518E11-D82F-4EEB-A247-E9B8F2D15079}" srcOrd="3" destOrd="0" parTransId="{4EFB83A7-4B93-41A8-B786-9AE19EA6C7D5}" sibTransId="{03DFD365-CF73-41E7-9F99-4D8F454E8A34}"/>
    <dgm:cxn modelId="{52B3C86F-01F6-4826-87CE-0FCC9AA72267}" type="presOf" srcId="{9591F55C-31CC-4F1A-9375-F06AB7553835}" destId="{5D0BBE64-A0ED-4FA8-8619-79002BC1B080}" srcOrd="0" destOrd="0" presId="urn:microsoft.com/office/officeart/2005/8/layout/cycle2"/>
    <dgm:cxn modelId="{126D6A73-263B-4479-B745-49FFE4E3D9E1}" srcId="{39EFCC1C-260A-40DB-941B-3C4EA0053E8B}" destId="{DAA46AB9-4877-4A16-9E5B-DFBCC31FD02E}" srcOrd="2" destOrd="0" parTransId="{83E318A7-78A3-499F-B432-01B0F7E3F84E}" sibTransId="{99C23D4F-BD45-4010-98C2-5462A302685F}"/>
    <dgm:cxn modelId="{CC51A255-C010-4347-9E80-B4E609C0E937}" type="presOf" srcId="{39EFCC1C-260A-40DB-941B-3C4EA0053E8B}" destId="{03022E77-A071-43E7-970E-5D9B90F8C320}" srcOrd="0" destOrd="0" presId="urn:microsoft.com/office/officeart/2005/8/layout/cycle2"/>
    <dgm:cxn modelId="{CCC3DE76-2B59-4736-8F1E-D8945CA7FBF4}" srcId="{39EFCC1C-260A-40DB-941B-3C4EA0053E8B}" destId="{D4439E62-0D79-4A41-8C69-1986055FF441}" srcOrd="0" destOrd="0" parTransId="{D8D77028-CAB3-4B17-9E43-55C949CFAF51}" sibTransId="{9591F55C-31CC-4F1A-9375-F06AB7553835}"/>
    <dgm:cxn modelId="{53531179-AAE8-446A-90D4-A682B13B4D41}" type="presOf" srcId="{36B0DFD1-9EFE-495D-9815-C3A1CE40591F}" destId="{31E3D814-1A67-404E-8F03-DC9D06FC6B67}" srcOrd="0" destOrd="0" presId="urn:microsoft.com/office/officeart/2005/8/layout/cycle2"/>
    <dgm:cxn modelId="{6C833E81-FB67-4B6F-A415-197A38B3F244}" type="presOf" srcId="{03DFD365-CF73-41E7-9F99-4D8F454E8A34}" destId="{23C96BCF-DF2D-44EF-B1C1-BF209245A606}" srcOrd="1" destOrd="0" presId="urn:microsoft.com/office/officeart/2005/8/layout/cycle2"/>
    <dgm:cxn modelId="{75773988-036E-4C30-B656-088C69056610}" type="presOf" srcId="{99C23D4F-BD45-4010-98C2-5462A302685F}" destId="{F9B8EC75-0EA8-4540-9801-74178D5C0725}" srcOrd="0" destOrd="0" presId="urn:microsoft.com/office/officeart/2005/8/layout/cycle2"/>
    <dgm:cxn modelId="{80082394-CEEC-42A9-8F98-26C061465DA4}" type="presOf" srcId="{03DFD365-CF73-41E7-9F99-4D8F454E8A34}" destId="{578A06FD-799D-45C0-81AC-D7BA12D85A88}" srcOrd="0" destOrd="0" presId="urn:microsoft.com/office/officeart/2005/8/layout/cycle2"/>
    <dgm:cxn modelId="{9D7B1BB4-26CC-4B2E-BAF6-E520A4D8E511}" type="presOf" srcId="{AC5F3D70-B984-468E-9DD9-071D012F69ED}" destId="{9D74407F-BDA8-4D47-9E57-E8C44BF3F499}" srcOrd="1" destOrd="0" presId="urn:microsoft.com/office/officeart/2005/8/layout/cycle2"/>
    <dgm:cxn modelId="{81996BBA-F6AB-4919-BEE6-277AC7DEA070}" type="presOf" srcId="{19518E11-D82F-4EEB-A247-E9B8F2D15079}" destId="{D4C2FD48-55BD-4758-932D-9BB93DB5C4D9}" srcOrd="0" destOrd="0" presId="urn:microsoft.com/office/officeart/2005/8/layout/cycle2"/>
    <dgm:cxn modelId="{A3CBA4BD-F6D5-4B21-A3A4-38E3EC5CFD26}" type="presOf" srcId="{340137E7-68C1-4E67-A438-062098171158}" destId="{DB0093AB-A74D-4A95-9A87-B0FF9B084F79}" srcOrd="0" destOrd="0" presId="urn:microsoft.com/office/officeart/2005/8/layout/cycle2"/>
    <dgm:cxn modelId="{CDADF9D0-F0F3-4033-A1F0-EF7CDCC69803}" type="presOf" srcId="{AC5F3D70-B984-468E-9DD9-071D012F69ED}" destId="{EAE1AF49-9BCC-4263-BBBC-9ABE6CD6088F}" srcOrd="0" destOrd="0" presId="urn:microsoft.com/office/officeart/2005/8/layout/cycle2"/>
    <dgm:cxn modelId="{DA8B32D5-5A9A-4892-A1B5-2987DA92F4E8}" type="presOf" srcId="{D4439E62-0D79-4A41-8C69-1986055FF441}" destId="{B66ECD2B-79E2-429F-B6E5-50E435C15544}" srcOrd="0" destOrd="0" presId="urn:microsoft.com/office/officeart/2005/8/layout/cycle2"/>
    <dgm:cxn modelId="{01F687E0-0A41-48E4-A4E8-4340F7A2C815}" srcId="{39EFCC1C-260A-40DB-941B-3C4EA0053E8B}" destId="{077DA662-5812-4EAE-83F7-FABCAAC006B9}" srcOrd="5" destOrd="0" parTransId="{3400FD1A-43A6-4E98-AE65-188BAF63CC49}" sibTransId="{AC5F3D70-B984-468E-9DD9-071D012F69ED}"/>
    <dgm:cxn modelId="{63C7C5F4-A7AF-4657-96E1-E29F00BEFC73}" type="presOf" srcId="{99C23D4F-BD45-4010-98C2-5462A302685F}" destId="{E258F2BF-E510-4988-80B1-9C739A06B1FB}" srcOrd="1" destOrd="0" presId="urn:microsoft.com/office/officeart/2005/8/layout/cycle2"/>
    <dgm:cxn modelId="{90988C54-6217-41BB-AF5B-38F7BC65FA7C}" type="presParOf" srcId="{03022E77-A071-43E7-970E-5D9B90F8C320}" destId="{B66ECD2B-79E2-429F-B6E5-50E435C15544}" srcOrd="0" destOrd="0" presId="urn:microsoft.com/office/officeart/2005/8/layout/cycle2"/>
    <dgm:cxn modelId="{E9486810-C7D6-4826-9B7B-7F8262CD2ADD}" type="presParOf" srcId="{03022E77-A071-43E7-970E-5D9B90F8C320}" destId="{5D0BBE64-A0ED-4FA8-8619-79002BC1B080}" srcOrd="1" destOrd="0" presId="urn:microsoft.com/office/officeart/2005/8/layout/cycle2"/>
    <dgm:cxn modelId="{8F698CAD-A7D0-4D24-BDB5-3DA125F480F9}" type="presParOf" srcId="{5D0BBE64-A0ED-4FA8-8619-79002BC1B080}" destId="{2726A907-8C30-4DE5-BC5B-39AB46DEC9B3}" srcOrd="0" destOrd="0" presId="urn:microsoft.com/office/officeart/2005/8/layout/cycle2"/>
    <dgm:cxn modelId="{A005EC66-5582-435D-9D1C-C6F138D47335}" type="presParOf" srcId="{03022E77-A071-43E7-970E-5D9B90F8C320}" destId="{31E3D814-1A67-404E-8F03-DC9D06FC6B67}" srcOrd="2" destOrd="0" presId="urn:microsoft.com/office/officeart/2005/8/layout/cycle2"/>
    <dgm:cxn modelId="{272395B8-EC02-46E5-AE3D-117C5B7ADA1A}" type="presParOf" srcId="{03022E77-A071-43E7-970E-5D9B90F8C320}" destId="{3979E9B7-A64F-4EA9-8BD9-5CE41A588E12}" srcOrd="3" destOrd="0" presId="urn:microsoft.com/office/officeart/2005/8/layout/cycle2"/>
    <dgm:cxn modelId="{2B09CFD1-A3A5-43B6-987F-A601EE02FD60}" type="presParOf" srcId="{3979E9B7-A64F-4EA9-8BD9-5CE41A588E12}" destId="{B1BA4798-782A-4C65-9B61-F1FE317AF2E0}" srcOrd="0" destOrd="0" presId="urn:microsoft.com/office/officeart/2005/8/layout/cycle2"/>
    <dgm:cxn modelId="{9CAE3548-8893-4898-AB88-251F4006098A}" type="presParOf" srcId="{03022E77-A071-43E7-970E-5D9B90F8C320}" destId="{F79FF079-9B71-4239-98E7-28E7A1D09079}" srcOrd="4" destOrd="0" presId="urn:microsoft.com/office/officeart/2005/8/layout/cycle2"/>
    <dgm:cxn modelId="{C672071C-D096-40C8-9489-5F9C42E527E7}" type="presParOf" srcId="{03022E77-A071-43E7-970E-5D9B90F8C320}" destId="{F9B8EC75-0EA8-4540-9801-74178D5C0725}" srcOrd="5" destOrd="0" presId="urn:microsoft.com/office/officeart/2005/8/layout/cycle2"/>
    <dgm:cxn modelId="{F4DF3587-22E6-4526-9FCA-3CAC888BE4EC}" type="presParOf" srcId="{F9B8EC75-0EA8-4540-9801-74178D5C0725}" destId="{E258F2BF-E510-4988-80B1-9C739A06B1FB}" srcOrd="0" destOrd="0" presId="urn:microsoft.com/office/officeart/2005/8/layout/cycle2"/>
    <dgm:cxn modelId="{2D6320B7-BE75-4F1F-8B35-E9F97FEFA47A}" type="presParOf" srcId="{03022E77-A071-43E7-970E-5D9B90F8C320}" destId="{D4C2FD48-55BD-4758-932D-9BB93DB5C4D9}" srcOrd="6" destOrd="0" presId="urn:microsoft.com/office/officeart/2005/8/layout/cycle2"/>
    <dgm:cxn modelId="{729E50E0-CA54-46C6-9899-159AF9B0B590}" type="presParOf" srcId="{03022E77-A071-43E7-970E-5D9B90F8C320}" destId="{578A06FD-799D-45C0-81AC-D7BA12D85A88}" srcOrd="7" destOrd="0" presId="urn:microsoft.com/office/officeart/2005/8/layout/cycle2"/>
    <dgm:cxn modelId="{A5F267B4-8DF6-48DD-86E0-2297FBEBF628}" type="presParOf" srcId="{578A06FD-799D-45C0-81AC-D7BA12D85A88}" destId="{23C96BCF-DF2D-44EF-B1C1-BF209245A606}" srcOrd="0" destOrd="0" presId="urn:microsoft.com/office/officeart/2005/8/layout/cycle2"/>
    <dgm:cxn modelId="{8F99DD27-419B-44F7-BA5A-A43BD9432701}" type="presParOf" srcId="{03022E77-A071-43E7-970E-5D9B90F8C320}" destId="{AB1344A3-6286-4479-BAC2-DCFE0E1965F7}" srcOrd="8" destOrd="0" presId="urn:microsoft.com/office/officeart/2005/8/layout/cycle2"/>
    <dgm:cxn modelId="{A365862A-D342-45C9-9176-59241172658B}" type="presParOf" srcId="{03022E77-A071-43E7-970E-5D9B90F8C320}" destId="{DB0093AB-A74D-4A95-9A87-B0FF9B084F79}" srcOrd="9" destOrd="0" presId="urn:microsoft.com/office/officeart/2005/8/layout/cycle2"/>
    <dgm:cxn modelId="{89849339-E66B-4CAA-8F5D-02DF83173575}" type="presParOf" srcId="{DB0093AB-A74D-4A95-9A87-B0FF9B084F79}" destId="{AF10F416-375E-4E38-BA3A-FFE48A30E686}" srcOrd="0" destOrd="0" presId="urn:microsoft.com/office/officeart/2005/8/layout/cycle2"/>
    <dgm:cxn modelId="{8463C7B6-398C-41A1-81DD-67E3511804CC}" type="presParOf" srcId="{03022E77-A071-43E7-970E-5D9B90F8C320}" destId="{E776613D-2A52-4C08-8E05-112629A3DAF1}" srcOrd="10" destOrd="0" presId="urn:microsoft.com/office/officeart/2005/8/layout/cycle2"/>
    <dgm:cxn modelId="{0C161267-2F67-4885-80E6-F8F2210AEE0D}" type="presParOf" srcId="{03022E77-A071-43E7-970E-5D9B90F8C320}" destId="{EAE1AF49-9BCC-4263-BBBC-9ABE6CD6088F}" srcOrd="11" destOrd="0" presId="urn:microsoft.com/office/officeart/2005/8/layout/cycle2"/>
    <dgm:cxn modelId="{2113B226-B3DD-4C51-9862-190ACCF40767}" type="presParOf" srcId="{EAE1AF49-9BCC-4263-BBBC-9ABE6CD6088F}" destId="{9D74407F-BDA8-4D47-9E57-E8C44BF3F49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ECD2B-79E2-429F-B6E5-50E435C15544}">
      <dsp:nvSpPr>
        <dsp:cNvPr id="0" name=""/>
        <dsp:cNvSpPr/>
      </dsp:nvSpPr>
      <dsp:spPr>
        <a:xfrm>
          <a:off x="4393129" y="216019"/>
          <a:ext cx="1510884" cy="1510884"/>
        </a:xfrm>
        <a:prstGeom prst="ellipse">
          <a:avLst/>
        </a:prstGeom>
        <a:solidFill>
          <a:srgbClr val="60B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1. Establish your goals</a:t>
          </a:r>
        </a:p>
      </dsp:txBody>
      <dsp:txXfrm>
        <a:off x="4614393" y="437283"/>
        <a:ext cx="1068356" cy="1068356"/>
      </dsp:txXfrm>
    </dsp:sp>
    <dsp:sp modelId="{5D0BBE64-A0ED-4FA8-8619-79002BC1B080}">
      <dsp:nvSpPr>
        <dsp:cNvPr id="0" name=""/>
        <dsp:cNvSpPr/>
      </dsp:nvSpPr>
      <dsp:spPr>
        <a:xfrm rot="1504548">
          <a:off x="5947398" y="1171809"/>
          <a:ext cx="348449" cy="509923"/>
        </a:xfrm>
        <a:prstGeom prst="rightArrow">
          <a:avLst>
            <a:gd name="adj1" fmla="val 60000"/>
            <a:gd name="adj2" fmla="val 50000"/>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952324" y="1251642"/>
        <a:ext cx="243914" cy="305953"/>
      </dsp:txXfrm>
    </dsp:sp>
    <dsp:sp modelId="{31E3D814-1A67-404E-8F03-DC9D06FC6B67}">
      <dsp:nvSpPr>
        <dsp:cNvPr id="0" name=""/>
        <dsp:cNvSpPr/>
      </dsp:nvSpPr>
      <dsp:spPr>
        <a:xfrm>
          <a:off x="6357096" y="1134997"/>
          <a:ext cx="1510884" cy="1510884"/>
        </a:xfrm>
        <a:prstGeom prst="ellips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2. Gather data</a:t>
          </a:r>
        </a:p>
      </dsp:txBody>
      <dsp:txXfrm>
        <a:off x="6578360" y="1356261"/>
        <a:ext cx="1068356" cy="1068356"/>
      </dsp:txXfrm>
    </dsp:sp>
    <dsp:sp modelId="{3979E9B7-A64F-4EA9-8BD9-5CE41A588E12}">
      <dsp:nvSpPr>
        <dsp:cNvPr id="0" name=""/>
        <dsp:cNvSpPr/>
      </dsp:nvSpPr>
      <dsp:spPr>
        <a:xfrm rot="5400000">
          <a:off x="6911957" y="2758020"/>
          <a:ext cx="401161" cy="509923"/>
        </a:xfrm>
        <a:prstGeom prst="rightArrow">
          <a:avLst>
            <a:gd name="adj1" fmla="val 60000"/>
            <a:gd name="adj2" fmla="val 50000"/>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972131" y="2799831"/>
        <a:ext cx="280813" cy="305953"/>
      </dsp:txXfrm>
    </dsp:sp>
    <dsp:sp modelId="{F79FF079-9B71-4239-98E7-28E7A1D09079}">
      <dsp:nvSpPr>
        <dsp:cNvPr id="0" name=""/>
        <dsp:cNvSpPr/>
      </dsp:nvSpPr>
      <dsp:spPr>
        <a:xfrm>
          <a:off x="6357096" y="3402790"/>
          <a:ext cx="1510884" cy="1510884"/>
        </a:xfrm>
        <a:prstGeom prst="ellipse">
          <a:avLst/>
        </a:prstGeom>
        <a:solidFill>
          <a:srgbClr val="60B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2. Evaluate your current position</a:t>
          </a:r>
        </a:p>
      </dsp:txBody>
      <dsp:txXfrm>
        <a:off x="6578360" y="3624054"/>
        <a:ext cx="1068356" cy="1068356"/>
      </dsp:txXfrm>
    </dsp:sp>
    <dsp:sp modelId="{F9B8EC75-0EA8-4540-9801-74178D5C0725}">
      <dsp:nvSpPr>
        <dsp:cNvPr id="0" name=""/>
        <dsp:cNvSpPr/>
      </dsp:nvSpPr>
      <dsp:spPr>
        <a:xfrm rot="9402199">
          <a:off x="5972933" y="4322390"/>
          <a:ext cx="332532" cy="509923"/>
        </a:xfrm>
        <a:prstGeom prst="rightArrow">
          <a:avLst>
            <a:gd name="adj1" fmla="val 60000"/>
            <a:gd name="adj2" fmla="val 50000"/>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6068626" y="4404648"/>
        <a:ext cx="232772" cy="305953"/>
      </dsp:txXfrm>
    </dsp:sp>
    <dsp:sp modelId="{D4C2FD48-55BD-4758-932D-9BB93DB5C4D9}">
      <dsp:nvSpPr>
        <dsp:cNvPr id="0" name=""/>
        <dsp:cNvSpPr/>
      </dsp:nvSpPr>
      <dsp:spPr>
        <a:xfrm>
          <a:off x="4393129" y="4248472"/>
          <a:ext cx="1510884" cy="1510884"/>
        </a:xfrm>
        <a:prstGeom prst="ellips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4. Develop a plan</a:t>
          </a:r>
        </a:p>
      </dsp:txBody>
      <dsp:txXfrm>
        <a:off x="4614393" y="4469736"/>
        <a:ext cx="1068356" cy="1068356"/>
      </dsp:txXfrm>
    </dsp:sp>
    <dsp:sp modelId="{578A06FD-799D-45C0-81AC-D7BA12D85A88}">
      <dsp:nvSpPr>
        <dsp:cNvPr id="0" name=""/>
        <dsp:cNvSpPr/>
      </dsp:nvSpPr>
      <dsp:spPr>
        <a:xfrm rot="12197801">
          <a:off x="4008966" y="4329834"/>
          <a:ext cx="332532" cy="509923"/>
        </a:xfrm>
        <a:prstGeom prst="rightArrow">
          <a:avLst>
            <a:gd name="adj1" fmla="val 60000"/>
            <a:gd name="adj2" fmla="val 50000"/>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4104659" y="4451546"/>
        <a:ext cx="232772" cy="305953"/>
      </dsp:txXfrm>
    </dsp:sp>
    <dsp:sp modelId="{AB1344A3-6286-4479-BAC2-DCFE0E1965F7}">
      <dsp:nvSpPr>
        <dsp:cNvPr id="0" name=""/>
        <dsp:cNvSpPr/>
      </dsp:nvSpPr>
      <dsp:spPr>
        <a:xfrm>
          <a:off x="2429163" y="3402790"/>
          <a:ext cx="1510884" cy="1510884"/>
        </a:xfrm>
        <a:prstGeom prst="ellipse">
          <a:avLst/>
        </a:prstGeom>
        <a:solidFill>
          <a:srgbClr val="60B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5. Implement your plan</a:t>
          </a:r>
        </a:p>
      </dsp:txBody>
      <dsp:txXfrm>
        <a:off x="2650427" y="3624054"/>
        <a:ext cx="1068356" cy="1068356"/>
      </dsp:txXfrm>
    </dsp:sp>
    <dsp:sp modelId="{DB0093AB-A74D-4A95-9A87-B0FF9B084F79}">
      <dsp:nvSpPr>
        <dsp:cNvPr id="0" name=""/>
        <dsp:cNvSpPr/>
      </dsp:nvSpPr>
      <dsp:spPr>
        <a:xfrm rot="16200000">
          <a:off x="2984024" y="2780727"/>
          <a:ext cx="401161" cy="509923"/>
        </a:xfrm>
        <a:prstGeom prst="rightArrow">
          <a:avLst>
            <a:gd name="adj1" fmla="val 60000"/>
            <a:gd name="adj2" fmla="val 50000"/>
          </a:avLst>
        </a:prstGeom>
        <a:solidFill>
          <a:schemeClr val="tx1">
            <a:lumMod val="85000"/>
            <a:lumOff val="1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044198" y="2942886"/>
        <a:ext cx="280813" cy="305953"/>
      </dsp:txXfrm>
    </dsp:sp>
    <dsp:sp modelId="{E776613D-2A52-4C08-8E05-112629A3DAF1}">
      <dsp:nvSpPr>
        <dsp:cNvPr id="0" name=""/>
        <dsp:cNvSpPr/>
      </dsp:nvSpPr>
      <dsp:spPr>
        <a:xfrm>
          <a:off x="2429163" y="1134997"/>
          <a:ext cx="1510884" cy="1510884"/>
        </a:xfrm>
        <a:prstGeom prst="ellipse">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6. Monitor and regularly review</a:t>
          </a:r>
        </a:p>
      </dsp:txBody>
      <dsp:txXfrm>
        <a:off x="2650427" y="1356261"/>
        <a:ext cx="1068356" cy="1068356"/>
      </dsp:txXfrm>
    </dsp:sp>
    <dsp:sp modelId="{EAE1AF49-9BCC-4263-BBBC-9ABE6CD6088F}">
      <dsp:nvSpPr>
        <dsp:cNvPr id="0" name=""/>
        <dsp:cNvSpPr/>
      </dsp:nvSpPr>
      <dsp:spPr>
        <a:xfrm rot="20095452">
          <a:off x="3983431" y="1180168"/>
          <a:ext cx="348449" cy="509923"/>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988357" y="1304305"/>
        <a:ext cx="243914" cy="30595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E0F9F-39B9-4D7B-8313-B12154DF973D}" type="datetimeFigureOut">
              <a:rPr lang="en-GB" smtClean="0"/>
              <a:t>10/04/2017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023E-A468-4EBA-B28C-063826AF24DB}" type="slidenum">
              <a:rPr lang="en-GB" smtClean="0"/>
              <a:t>‹#›</a:t>
            </a:fld>
            <a:endParaRPr lang="en-GB"/>
          </a:p>
        </p:txBody>
      </p:sp>
    </p:spTree>
    <p:extLst>
      <p:ext uri="{BB962C8B-B14F-4D97-AF65-F5344CB8AC3E}">
        <p14:creationId xmlns:p14="http://schemas.microsoft.com/office/powerpoint/2010/main" val="343010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D023E-A468-4EBA-B28C-063826AF24DB}" type="slidenum">
              <a:rPr lang="en-GB" smtClean="0"/>
              <a:t>7</a:t>
            </a:fld>
            <a:endParaRPr lang="en-GB"/>
          </a:p>
        </p:txBody>
      </p:sp>
    </p:spTree>
    <p:extLst>
      <p:ext uri="{BB962C8B-B14F-4D97-AF65-F5344CB8AC3E}">
        <p14:creationId xmlns:p14="http://schemas.microsoft.com/office/powerpoint/2010/main" val="381276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10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0798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55039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A1C9C4-1FDE-4093-897A-0323B5A19C60}" type="datetimeFigureOut">
              <a:rPr lang="en-GB" smtClean="0"/>
              <a:t>10/04/2017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886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8132" y="306090"/>
            <a:ext cx="12241530" cy="1736467"/>
          </a:xfrm>
          <a:prstGeom prst="rect">
            <a:avLst/>
          </a:prstGeom>
        </p:spPr>
        <p:txBody>
          <a:bodyPr/>
          <a:lstStyle>
            <a:lvl1pPr algn="l">
              <a:defRPr>
                <a:solidFill>
                  <a:schemeClr val="accent5">
                    <a:lumMod val="50000"/>
                  </a:schemeClr>
                </a:solidFill>
                <a:latin typeface="Century Gothic"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288132" y="2178298"/>
            <a:ext cx="8136974" cy="2070259"/>
          </a:xfrm>
          <a:prstGeom prst="rect">
            <a:avLst/>
          </a:prstGeom>
        </p:spPr>
        <p:txBody>
          <a:bodyPr/>
          <a:lstStyle>
            <a:lvl1pPr marL="0" indent="0" algn="l">
              <a:buNone/>
              <a:defRPr>
                <a:solidFill>
                  <a:schemeClr val="tx1">
                    <a:tint val="75000"/>
                  </a:schemeClr>
                </a:solidFill>
                <a:latin typeface="+mj-lt"/>
              </a:defRPr>
            </a:lvl1pPr>
            <a:lvl2pPr marL="642915" indent="0" algn="ctr">
              <a:buNone/>
              <a:defRPr>
                <a:solidFill>
                  <a:schemeClr val="tx1">
                    <a:tint val="75000"/>
                  </a:schemeClr>
                </a:solidFill>
              </a:defRPr>
            </a:lvl2pPr>
            <a:lvl3pPr marL="1285829" indent="0" algn="ctr">
              <a:buNone/>
              <a:defRPr>
                <a:solidFill>
                  <a:schemeClr val="tx1">
                    <a:tint val="75000"/>
                  </a:schemeClr>
                </a:solidFill>
              </a:defRPr>
            </a:lvl3pPr>
            <a:lvl4pPr marL="1928744" indent="0" algn="ctr">
              <a:buNone/>
              <a:defRPr>
                <a:solidFill>
                  <a:schemeClr val="tx1">
                    <a:tint val="75000"/>
                  </a:schemeClr>
                </a:solidFill>
              </a:defRPr>
            </a:lvl4pPr>
            <a:lvl5pPr marL="2571659" indent="0" algn="ctr">
              <a:buNone/>
              <a:defRPr>
                <a:solidFill>
                  <a:schemeClr val="tx1">
                    <a:tint val="75000"/>
                  </a:schemeClr>
                </a:solidFill>
              </a:defRPr>
            </a:lvl5pPr>
            <a:lvl6pPr marL="3214573" indent="0" algn="ctr">
              <a:buNone/>
              <a:defRPr>
                <a:solidFill>
                  <a:schemeClr val="tx1">
                    <a:tint val="75000"/>
                  </a:schemeClr>
                </a:solidFill>
              </a:defRPr>
            </a:lvl6pPr>
            <a:lvl7pPr marL="3857488" indent="0" algn="ctr">
              <a:buNone/>
              <a:defRPr>
                <a:solidFill>
                  <a:schemeClr val="tx1">
                    <a:tint val="75000"/>
                  </a:schemeClr>
                </a:solidFill>
              </a:defRPr>
            </a:lvl7pPr>
            <a:lvl8pPr marL="4500402" indent="0" algn="ctr">
              <a:buNone/>
              <a:defRPr>
                <a:solidFill>
                  <a:schemeClr val="tx1">
                    <a:tint val="75000"/>
                  </a:schemeClr>
                </a:solidFill>
              </a:defRPr>
            </a:lvl8pPr>
            <a:lvl9pPr marL="514331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78903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241530" cy="1736467"/>
          </a:xfrm>
          <a:prstGeom prst="rect">
            <a:avLst/>
          </a:prstGeom>
        </p:spPr>
        <p:txBody>
          <a:bodyPr>
            <a:normAutofit/>
          </a:bodyPr>
          <a:lstStyle>
            <a:lvl1pPr algn="l">
              <a:defRPr sz="4375">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
        <p:nvSpPr>
          <p:cNvPr id="8" name="Content Placeholder 2"/>
          <p:cNvSpPr>
            <a:spLocks noGrp="1"/>
          </p:cNvSpPr>
          <p:nvPr>
            <p:ph idx="13"/>
          </p:nvPr>
        </p:nvSpPr>
        <p:spPr>
          <a:xfrm>
            <a:off x="225028" y="2025333"/>
            <a:ext cx="12961621" cy="3781441"/>
          </a:xfrm>
          <a:prstGeom prst="rect">
            <a:avLst/>
          </a:prstGeom>
        </p:spPr>
        <p:txBody>
          <a:bodyPr>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949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lvl1pPr algn="l">
              <a:defRPr sz="5400">
                <a:solidFill>
                  <a:srgbClr val="006666"/>
                </a:solidFill>
                <a:latin typeface="Century Gothic" panose="020B0502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720091" y="1890238"/>
            <a:ext cx="12961621" cy="534629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8778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a:prstGeom prst="rect">
            <a:avLst/>
          </a:prstGeo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a:prstGeom prst="rect">
            <a:avLst/>
          </a:prstGeo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180528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a:prstGeom prst="rect">
            <a:avLst/>
          </a:prstGeo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a:prstGeom prst="rect">
            <a:avLst/>
          </a:prstGeo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351298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a:prstGeom prst="rect">
            <a:avLst/>
          </a:prstGeo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a:prstGeom prst="rect">
            <a:avLst/>
          </a:prstGeo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a:prstGeom prst="rect">
            <a:avLst/>
          </a:prstGeo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a:prstGeom prst="rect">
            <a:avLst/>
          </a:prstGeo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6617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22087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92762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87012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a:prstGeom prst="rect">
            <a:avLst/>
          </a:prstGeo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a:prstGeom prst="rect">
            <a:avLst/>
          </a:prstGeo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a:prstGeom prst="rect">
            <a:avLst/>
          </a:prstGeo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696580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a:prstGeom prst="rect">
            <a:avLst/>
          </a:prstGeo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a:prstGeom prst="rect">
            <a:avLst/>
          </a:prstGeo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a:prstGeom prst="rect">
            <a:avLst/>
          </a:prstGeo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2133357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0091" y="324419"/>
            <a:ext cx="12961621" cy="135017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20091" y="1890238"/>
            <a:ext cx="12961621" cy="534629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735135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1307" y="324419"/>
            <a:ext cx="3240404" cy="691211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20091" y="324419"/>
            <a:ext cx="9481186" cy="691211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60633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4" y="-224862"/>
            <a:ext cx="11926488" cy="1687224"/>
          </a:xfrm>
          <a:prstGeom prst="rect">
            <a:avLst/>
          </a:prstGeom>
        </p:spPr>
        <p:txBody>
          <a:bodyPr lIns="285726" tIns="142863" rIns="285726" bIns="142863">
            <a:noAutofit/>
          </a:bodyPr>
          <a:lstStyle>
            <a:lvl1pPr algn="l">
              <a:defRPr sz="5625" b="0">
                <a:solidFill>
                  <a:srgbClr val="006666"/>
                </a:solidFill>
                <a:latin typeface="Century Gothic"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80A1C9C4-1FDE-4093-897A-0323B5A19C60}" type="datetimeFigureOut">
              <a:rPr lang="en-GB" smtClean="0"/>
              <a:t>10/04/2017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0B9E7E-A8A7-4FC8-AC47-EDDE8EAC62BE}" type="slidenum">
              <a:rPr lang="en-GB" smtClean="0"/>
              <a:t>‹#›</a:t>
            </a:fld>
            <a:endParaRPr lang="en-GB" dirty="0"/>
          </a:p>
        </p:txBody>
      </p:sp>
      <p:sp>
        <p:nvSpPr>
          <p:cNvPr id="8" name="Content Placeholder 2"/>
          <p:cNvSpPr>
            <a:spLocks noGrp="1"/>
          </p:cNvSpPr>
          <p:nvPr>
            <p:ph idx="13"/>
          </p:nvPr>
        </p:nvSpPr>
        <p:spPr>
          <a:xfrm>
            <a:off x="622968" y="2475372"/>
            <a:ext cx="12961621" cy="3781441"/>
          </a:xfrm>
          <a:prstGeom prst="rect">
            <a:avLst/>
          </a:prstGeom>
        </p:spPr>
        <p:txBody>
          <a:bodyPr lIns="285726" tIns="142863" rIns="285726" bIns="142863">
            <a:normAutofit/>
          </a:bodyPr>
          <a:lstStyle>
            <a:lvl1pPr>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108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4" y="5205655"/>
            <a:ext cx="12241530" cy="1608951"/>
          </a:xfrm>
        </p:spPr>
        <p:txBody>
          <a:bodyPr anchor="t"/>
          <a:lstStyle>
            <a:lvl1pPr algn="l">
              <a:defRPr sz="5625" b="1" cap="all"/>
            </a:lvl1pPr>
          </a:lstStyle>
          <a:p>
            <a:r>
              <a:rPr lang="en-US"/>
              <a:t>Click to edit Master title style</a:t>
            </a:r>
            <a:endParaRPr lang="en-GB"/>
          </a:p>
        </p:txBody>
      </p:sp>
      <p:sp>
        <p:nvSpPr>
          <p:cNvPr id="3" name="Text Placeholder 2"/>
          <p:cNvSpPr>
            <a:spLocks noGrp="1"/>
          </p:cNvSpPr>
          <p:nvPr>
            <p:ph type="body" idx="1"/>
          </p:nvPr>
        </p:nvSpPr>
        <p:spPr>
          <a:xfrm>
            <a:off x="1137644" y="3433558"/>
            <a:ext cx="12241530" cy="1772097"/>
          </a:xfrm>
        </p:spPr>
        <p:txBody>
          <a:bodyPr anchor="b"/>
          <a:lstStyle>
            <a:lvl1pPr marL="0" indent="0">
              <a:buNone/>
              <a:defRPr sz="2812">
                <a:solidFill>
                  <a:schemeClr val="tx1">
                    <a:tint val="75000"/>
                  </a:schemeClr>
                </a:solidFill>
              </a:defRPr>
            </a:lvl1pPr>
            <a:lvl2pPr marL="642917" indent="0">
              <a:buNone/>
              <a:defRPr sz="2500">
                <a:solidFill>
                  <a:schemeClr val="tx1">
                    <a:tint val="75000"/>
                  </a:schemeClr>
                </a:solidFill>
              </a:defRPr>
            </a:lvl2pPr>
            <a:lvl3pPr marL="1285834" indent="0">
              <a:buNone/>
              <a:defRPr sz="2187">
                <a:solidFill>
                  <a:schemeClr val="tx1">
                    <a:tint val="75000"/>
                  </a:schemeClr>
                </a:solidFill>
              </a:defRPr>
            </a:lvl3pPr>
            <a:lvl4pPr marL="1928751" indent="0">
              <a:buNone/>
              <a:defRPr sz="1875">
                <a:solidFill>
                  <a:schemeClr val="tx1">
                    <a:tint val="75000"/>
                  </a:schemeClr>
                </a:solidFill>
              </a:defRPr>
            </a:lvl4pPr>
            <a:lvl5pPr marL="2571668" indent="0">
              <a:buNone/>
              <a:defRPr sz="1875">
                <a:solidFill>
                  <a:schemeClr val="tx1">
                    <a:tint val="75000"/>
                  </a:schemeClr>
                </a:solidFill>
              </a:defRPr>
            </a:lvl5pPr>
            <a:lvl6pPr marL="3214585" indent="0">
              <a:buNone/>
              <a:defRPr sz="1875">
                <a:solidFill>
                  <a:schemeClr val="tx1">
                    <a:tint val="75000"/>
                  </a:schemeClr>
                </a:solidFill>
              </a:defRPr>
            </a:lvl6pPr>
            <a:lvl7pPr marL="3857502" indent="0">
              <a:buNone/>
              <a:defRPr sz="1875">
                <a:solidFill>
                  <a:schemeClr val="tx1">
                    <a:tint val="75000"/>
                  </a:schemeClr>
                </a:solidFill>
              </a:defRPr>
            </a:lvl7pPr>
            <a:lvl8pPr marL="4500418" indent="0">
              <a:buNone/>
              <a:defRPr sz="1875">
                <a:solidFill>
                  <a:schemeClr val="tx1">
                    <a:tint val="75000"/>
                  </a:schemeClr>
                </a:solidFill>
              </a:defRPr>
            </a:lvl8pPr>
            <a:lvl9pPr marL="5143335" indent="0">
              <a:buNone/>
              <a:defRPr sz="18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26556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20090"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320917" y="1890238"/>
            <a:ext cx="6360796" cy="5346293"/>
          </a:xfrm>
        </p:spPr>
        <p:txBody>
          <a:bodyPr/>
          <a:lstStyle>
            <a:lvl1pPr>
              <a:defRPr sz="4062"/>
            </a:lvl1pPr>
            <a:lvl2pPr>
              <a:defRPr sz="3437"/>
            </a:lvl2pPr>
            <a:lvl3pPr>
              <a:defRPr sz="2812"/>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41661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20093" y="1813352"/>
            <a:ext cx="63632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4" name="Content Placeholder 3"/>
          <p:cNvSpPr>
            <a:spLocks noGrp="1"/>
          </p:cNvSpPr>
          <p:nvPr>
            <p:ph sz="half" idx="2"/>
          </p:nvPr>
        </p:nvSpPr>
        <p:spPr>
          <a:xfrm>
            <a:off x="720093" y="2569071"/>
            <a:ext cx="63632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315917" y="1813352"/>
            <a:ext cx="6365796" cy="755719"/>
          </a:xfrm>
        </p:spPr>
        <p:txBody>
          <a:bodyPr anchor="b"/>
          <a:lstStyle>
            <a:lvl1pPr marL="0" indent="0">
              <a:buNone/>
              <a:defRPr sz="3437" b="1"/>
            </a:lvl1pPr>
            <a:lvl2pPr marL="642917" indent="0">
              <a:buNone/>
              <a:defRPr sz="2812" b="1"/>
            </a:lvl2pPr>
            <a:lvl3pPr marL="1285834" indent="0">
              <a:buNone/>
              <a:defRPr sz="2500" b="1"/>
            </a:lvl3pPr>
            <a:lvl4pPr marL="1928751" indent="0">
              <a:buNone/>
              <a:defRPr sz="2187" b="1"/>
            </a:lvl4pPr>
            <a:lvl5pPr marL="2571668" indent="0">
              <a:buNone/>
              <a:defRPr sz="2187" b="1"/>
            </a:lvl5pPr>
            <a:lvl6pPr marL="3214585" indent="0">
              <a:buNone/>
              <a:defRPr sz="2187" b="1"/>
            </a:lvl6pPr>
            <a:lvl7pPr marL="3857502" indent="0">
              <a:buNone/>
              <a:defRPr sz="2187" b="1"/>
            </a:lvl7pPr>
            <a:lvl8pPr marL="4500418" indent="0">
              <a:buNone/>
              <a:defRPr sz="2187" b="1"/>
            </a:lvl8pPr>
            <a:lvl9pPr marL="5143335" indent="0">
              <a:buNone/>
              <a:defRPr sz="2187" b="1"/>
            </a:lvl9pPr>
          </a:lstStyle>
          <a:p>
            <a:pPr lvl="0"/>
            <a:r>
              <a:rPr lang="en-US"/>
              <a:t>Click to edit Master text styles</a:t>
            </a:r>
          </a:p>
        </p:txBody>
      </p:sp>
      <p:sp>
        <p:nvSpPr>
          <p:cNvPr id="6" name="Content Placeholder 5"/>
          <p:cNvSpPr>
            <a:spLocks noGrp="1"/>
          </p:cNvSpPr>
          <p:nvPr>
            <p:ph sz="quarter" idx="4"/>
          </p:nvPr>
        </p:nvSpPr>
        <p:spPr>
          <a:xfrm>
            <a:off x="7315917" y="2569071"/>
            <a:ext cx="6365796" cy="4667460"/>
          </a:xfrm>
        </p:spPr>
        <p:txBody>
          <a:bodyPr/>
          <a:lstStyle>
            <a:lvl1pPr>
              <a:defRPr sz="3437"/>
            </a:lvl1pPr>
            <a:lvl2pPr>
              <a:defRPr sz="2812"/>
            </a:lvl2pPr>
            <a:lvl3pPr>
              <a:defRPr sz="2500"/>
            </a:lvl3pPr>
            <a:lvl4pPr>
              <a:defRPr sz="2187"/>
            </a:lvl4pPr>
            <a:lvl5pPr>
              <a:defRPr sz="2187"/>
            </a:lvl5pPr>
            <a:lvl6pPr>
              <a:defRPr sz="2187"/>
            </a:lvl6pPr>
            <a:lvl7pPr>
              <a:defRPr sz="2187"/>
            </a:lvl7pPr>
            <a:lvl8pPr>
              <a:defRPr sz="2187"/>
            </a:lvl8pPr>
            <a:lvl9pPr>
              <a:defRPr sz="21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47982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97570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5401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93" y="322539"/>
            <a:ext cx="4738093" cy="1372672"/>
          </a:xfrm>
        </p:spPr>
        <p:txBody>
          <a:bodyPr anchor="b"/>
          <a:lstStyle>
            <a:lvl1pPr algn="l">
              <a:defRPr sz="2812" b="1"/>
            </a:lvl1pPr>
          </a:lstStyle>
          <a:p>
            <a:r>
              <a:rPr lang="en-US"/>
              <a:t>Click to edit Master title style</a:t>
            </a:r>
            <a:endParaRPr lang="en-GB"/>
          </a:p>
        </p:txBody>
      </p:sp>
      <p:sp>
        <p:nvSpPr>
          <p:cNvPr id="3" name="Content Placeholder 2"/>
          <p:cNvSpPr>
            <a:spLocks noGrp="1"/>
          </p:cNvSpPr>
          <p:nvPr>
            <p:ph idx="1"/>
          </p:nvPr>
        </p:nvSpPr>
        <p:spPr>
          <a:xfrm>
            <a:off x="5630704" y="322544"/>
            <a:ext cx="8051007" cy="6913989"/>
          </a:xfrm>
        </p:spPr>
        <p:txBody>
          <a:bodyPr/>
          <a:lstStyle>
            <a:lvl1pPr>
              <a:defRPr sz="4375"/>
            </a:lvl1pPr>
            <a:lvl2pPr>
              <a:defRPr sz="4062"/>
            </a:lvl2pPr>
            <a:lvl3pPr>
              <a:defRPr sz="3437"/>
            </a:lvl3pPr>
            <a:lvl4pPr>
              <a:defRPr sz="2812"/>
            </a:lvl4pPr>
            <a:lvl5pPr>
              <a:defRPr sz="2812"/>
            </a:lvl5pPr>
            <a:lvl6pPr>
              <a:defRPr sz="2812"/>
            </a:lvl6pPr>
            <a:lvl7pPr>
              <a:defRPr sz="2812"/>
            </a:lvl7pPr>
            <a:lvl8pPr>
              <a:defRPr sz="2812"/>
            </a:lvl8pPr>
            <a:lvl9pPr>
              <a:defRPr sz="28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093" y="1695211"/>
            <a:ext cx="4738093" cy="5541320"/>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77366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854" y="5670710"/>
            <a:ext cx="8641081" cy="669459"/>
          </a:xfrm>
        </p:spPr>
        <p:txBody>
          <a:bodyPr anchor="b"/>
          <a:lstStyle>
            <a:lvl1pPr algn="l">
              <a:defRPr sz="2812" b="1"/>
            </a:lvl1pPr>
          </a:lstStyle>
          <a:p>
            <a:r>
              <a:rPr lang="en-US"/>
              <a:t>Click to edit Master title style</a:t>
            </a:r>
            <a:endParaRPr lang="en-GB"/>
          </a:p>
        </p:txBody>
      </p:sp>
      <p:sp>
        <p:nvSpPr>
          <p:cNvPr id="3" name="Picture Placeholder 2"/>
          <p:cNvSpPr>
            <a:spLocks noGrp="1"/>
          </p:cNvSpPr>
          <p:nvPr>
            <p:ph type="pic" idx="1"/>
          </p:nvPr>
        </p:nvSpPr>
        <p:spPr>
          <a:xfrm>
            <a:off x="2822854" y="723843"/>
            <a:ext cx="8641081" cy="4860608"/>
          </a:xfrm>
        </p:spPr>
        <p:txBody>
          <a:bodyPr/>
          <a:lstStyle>
            <a:lvl1pPr marL="0" indent="0">
              <a:buNone/>
              <a:defRPr sz="4375"/>
            </a:lvl1pPr>
            <a:lvl2pPr marL="642917" indent="0">
              <a:buNone/>
              <a:defRPr sz="4062"/>
            </a:lvl2pPr>
            <a:lvl3pPr marL="1285834" indent="0">
              <a:buNone/>
              <a:defRPr sz="3437"/>
            </a:lvl3pPr>
            <a:lvl4pPr marL="1928751" indent="0">
              <a:buNone/>
              <a:defRPr sz="2812"/>
            </a:lvl4pPr>
            <a:lvl5pPr marL="2571668" indent="0">
              <a:buNone/>
              <a:defRPr sz="2812"/>
            </a:lvl5pPr>
            <a:lvl6pPr marL="3214585" indent="0">
              <a:buNone/>
              <a:defRPr sz="2812"/>
            </a:lvl6pPr>
            <a:lvl7pPr marL="3857502" indent="0">
              <a:buNone/>
              <a:defRPr sz="2812"/>
            </a:lvl7pPr>
            <a:lvl8pPr marL="4500418" indent="0">
              <a:buNone/>
              <a:defRPr sz="2812"/>
            </a:lvl8pPr>
            <a:lvl9pPr marL="5143335" indent="0">
              <a:buNone/>
              <a:defRPr sz="2812"/>
            </a:lvl9pPr>
          </a:lstStyle>
          <a:p>
            <a:endParaRPr lang="en-GB"/>
          </a:p>
        </p:txBody>
      </p:sp>
      <p:sp>
        <p:nvSpPr>
          <p:cNvPr id="4" name="Text Placeholder 3"/>
          <p:cNvSpPr>
            <a:spLocks noGrp="1"/>
          </p:cNvSpPr>
          <p:nvPr>
            <p:ph type="body" sz="half" idx="2"/>
          </p:nvPr>
        </p:nvSpPr>
        <p:spPr>
          <a:xfrm>
            <a:off x="2822854" y="6340171"/>
            <a:ext cx="8641081" cy="950742"/>
          </a:xfrm>
        </p:spPr>
        <p:txBody>
          <a:bodyPr/>
          <a:lstStyle>
            <a:lvl1pPr marL="0" indent="0">
              <a:buNone/>
              <a:defRPr sz="1875"/>
            </a:lvl1pPr>
            <a:lvl2pPr marL="642917" indent="0">
              <a:buNone/>
              <a:defRPr sz="1562"/>
            </a:lvl2pPr>
            <a:lvl3pPr marL="1285834" indent="0">
              <a:buNone/>
              <a:defRPr sz="1562"/>
            </a:lvl3pPr>
            <a:lvl4pPr marL="1928751" indent="0">
              <a:buNone/>
              <a:defRPr sz="1250"/>
            </a:lvl4pPr>
            <a:lvl5pPr marL="2571668" indent="0">
              <a:buNone/>
              <a:defRPr sz="1250"/>
            </a:lvl5pPr>
            <a:lvl6pPr marL="3214585" indent="0">
              <a:buNone/>
              <a:defRPr sz="1250"/>
            </a:lvl6pPr>
            <a:lvl7pPr marL="3857502" indent="0">
              <a:buNone/>
              <a:defRPr sz="1250"/>
            </a:lvl7pPr>
            <a:lvl8pPr marL="4500418" indent="0">
              <a:buNone/>
              <a:defRPr sz="1250"/>
            </a:lvl8pPr>
            <a:lvl9pPr marL="5143335" indent="0">
              <a:buNone/>
              <a:defRPr sz="1250"/>
            </a:lvl9pPr>
          </a:lstStyle>
          <a:p>
            <a:pPr lvl="0"/>
            <a:r>
              <a:rPr lang="en-US"/>
              <a:t>Click to edit Master text styles</a:t>
            </a:r>
          </a:p>
        </p:txBody>
      </p:sp>
      <p:sp>
        <p:nvSpPr>
          <p:cNvPr id="5" name="Date Placeholder 4"/>
          <p:cNvSpPr>
            <a:spLocks noGrp="1"/>
          </p:cNvSpPr>
          <p:nvPr>
            <p:ph type="dt" sz="half" idx="10"/>
          </p:nvPr>
        </p:nvSpPr>
        <p:spPr/>
        <p:txBody>
          <a:bodyPr/>
          <a:lstStyle/>
          <a:p>
            <a:fld id="{80A1C9C4-1FDE-4093-897A-0323B5A19C60}" type="datetimeFigureOut">
              <a:rPr lang="en-GB" smtClean="0"/>
              <a:pPr/>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B9E7E-A8A7-4FC8-AC47-EDDE8EAC62BE}" type="slidenum">
              <a:rPr lang="en-GB" smtClean="0"/>
              <a:pPr/>
              <a:t>‹#›</a:t>
            </a:fld>
            <a:endParaRPr lang="en-GB"/>
          </a:p>
        </p:txBody>
      </p:sp>
    </p:spTree>
    <p:extLst>
      <p:ext uri="{BB962C8B-B14F-4D97-AF65-F5344CB8AC3E}">
        <p14:creationId xmlns:p14="http://schemas.microsoft.com/office/powerpoint/2010/main" val="371028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1735479" y="156"/>
            <a:ext cx="2786338" cy="810085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2" name="Title Placeholder 1"/>
          <p:cNvSpPr>
            <a:spLocks noGrp="1"/>
          </p:cNvSpPr>
          <p:nvPr>
            <p:ph type="title"/>
          </p:nvPr>
        </p:nvSpPr>
        <p:spPr>
          <a:xfrm>
            <a:off x="720091" y="2089028"/>
            <a:ext cx="12961621" cy="1350170"/>
          </a:xfrm>
          <a:prstGeom prst="rect">
            <a:avLst/>
          </a:prstGeom>
        </p:spPr>
        <p:txBody>
          <a:bodyPr vert="horz" lIns="41148" tIns="20574" rIns="41148" bIns="2057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91" y="3600466"/>
            <a:ext cx="12961621" cy="3636064"/>
          </a:xfrm>
          <a:prstGeom prst="rect">
            <a:avLst/>
          </a:prstGeom>
        </p:spPr>
        <p:txBody>
          <a:bodyPr vert="horz" lIns="41148" tIns="20574" rIns="41148" bIns="20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10/04/2017</a:t>
            </a:fld>
            <a:endParaRPr lang="en-GB" dirty="0"/>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sp>
        <p:nvSpPr>
          <p:cNvPr id="11" name="Rectangle 10"/>
          <p:cNvSpPr/>
          <p:nvPr userDrawn="1"/>
        </p:nvSpPr>
        <p:spPr>
          <a:xfrm flipH="1">
            <a:off x="11701460" y="156"/>
            <a:ext cx="151177" cy="8100857"/>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292699" y="418751"/>
            <a:ext cx="1884070" cy="912093"/>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852637" y="5123578"/>
            <a:ext cx="2782026" cy="2977280"/>
          </a:xfrm>
          <a:prstGeom prst="rect">
            <a:avLst/>
          </a:prstGeom>
        </p:spPr>
      </p:pic>
    </p:spTree>
    <p:extLst>
      <p:ext uri="{BB962C8B-B14F-4D97-AF65-F5344CB8AC3E}">
        <p14:creationId xmlns:p14="http://schemas.microsoft.com/office/powerpoint/2010/main" val="417373183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49" r:id="rId13"/>
  </p:sldLayoutIdLst>
  <p:txStyles>
    <p:titleStyle>
      <a:lvl1pPr algn="l"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893616"/>
            <a:ext cx="14521817" cy="120739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sp>
        <p:nvSpPr>
          <p:cNvPr id="4" name="Date Placeholder 3"/>
          <p:cNvSpPr>
            <a:spLocks noGrp="1"/>
          </p:cNvSpPr>
          <p:nvPr>
            <p:ph type="dt" sz="half" idx="2"/>
          </p:nvPr>
        </p:nvSpPr>
        <p:spPr>
          <a:xfrm>
            <a:off x="720091" y="7508442"/>
            <a:ext cx="3360421" cy="431305"/>
          </a:xfrm>
          <a:prstGeom prst="rect">
            <a:avLst/>
          </a:prstGeom>
        </p:spPr>
        <p:txBody>
          <a:bodyPr vert="horz" lIns="41148" tIns="20574" rIns="41148" bIns="20574" rtlCol="0" anchor="ctr"/>
          <a:lstStyle>
            <a:lvl1pPr algn="l">
              <a:defRPr sz="1562">
                <a:solidFill>
                  <a:schemeClr val="tx1">
                    <a:tint val="75000"/>
                  </a:schemeClr>
                </a:solidFill>
              </a:defRPr>
            </a:lvl1pPr>
          </a:lstStyle>
          <a:p>
            <a:fld id="{80A1C9C4-1FDE-4093-897A-0323B5A19C60}" type="datetimeFigureOut">
              <a:rPr lang="en-GB" smtClean="0"/>
              <a:pPr/>
              <a:t>10/04/2017</a:t>
            </a:fld>
            <a:endParaRPr lang="en-GB"/>
          </a:p>
        </p:txBody>
      </p:sp>
      <p:sp>
        <p:nvSpPr>
          <p:cNvPr id="5" name="Footer Placeholder 4"/>
          <p:cNvSpPr>
            <a:spLocks noGrp="1"/>
          </p:cNvSpPr>
          <p:nvPr>
            <p:ph type="ftr" sz="quarter" idx="3"/>
          </p:nvPr>
        </p:nvSpPr>
        <p:spPr>
          <a:xfrm>
            <a:off x="4920617" y="7508442"/>
            <a:ext cx="4560569" cy="431305"/>
          </a:xfrm>
          <a:prstGeom prst="rect">
            <a:avLst/>
          </a:prstGeom>
        </p:spPr>
        <p:txBody>
          <a:bodyPr vert="horz" lIns="41148" tIns="20574" rIns="41148" bIns="20574" rtlCol="0" anchor="ctr"/>
          <a:lstStyle>
            <a:lvl1pPr algn="ctr">
              <a:defRPr sz="156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321291" y="7508442"/>
            <a:ext cx="3360421" cy="431305"/>
          </a:xfrm>
          <a:prstGeom prst="rect">
            <a:avLst/>
          </a:prstGeom>
        </p:spPr>
        <p:txBody>
          <a:bodyPr vert="horz" lIns="41148" tIns="20574" rIns="41148" bIns="20574" rtlCol="0" anchor="ctr"/>
          <a:lstStyle>
            <a:lvl1pPr algn="r">
              <a:defRPr sz="1562">
                <a:solidFill>
                  <a:schemeClr val="tx1">
                    <a:tint val="75000"/>
                  </a:schemeClr>
                </a:solidFill>
              </a:defRPr>
            </a:lvl1pPr>
          </a:lstStyle>
          <a:p>
            <a:fld id="{B80B9E7E-A8A7-4FC8-AC47-EDDE8EAC62BE}" type="slidenum">
              <a:rPr lang="en-GB" smtClean="0"/>
              <a:pPr/>
              <a:t>‹#›</a:t>
            </a:fld>
            <a:endParaRPr lang="en-GB"/>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226530" y="401324"/>
            <a:ext cx="1950239" cy="944127"/>
          </a:xfrm>
          <a:prstGeom prst="rect">
            <a:avLst/>
          </a:prstGeom>
        </p:spPr>
      </p:pic>
      <p:sp>
        <p:nvSpPr>
          <p:cNvPr id="11" name="Rectangle 10"/>
          <p:cNvSpPr/>
          <p:nvPr userDrawn="1"/>
        </p:nvSpPr>
        <p:spPr>
          <a:xfrm flipH="1">
            <a:off x="0" y="6832893"/>
            <a:ext cx="14521817" cy="142868"/>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12"/>
          </a:p>
        </p:txBody>
      </p:sp>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577960" y="7156472"/>
            <a:ext cx="2523806" cy="762159"/>
          </a:xfrm>
          <a:prstGeom prst="rect">
            <a:avLst/>
          </a:prstGeom>
        </p:spPr>
      </p:pic>
    </p:spTree>
    <p:extLst>
      <p:ext uri="{BB962C8B-B14F-4D97-AF65-F5344CB8AC3E}">
        <p14:creationId xmlns:p14="http://schemas.microsoft.com/office/powerpoint/2010/main" val="1892787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1285834" rtl="0" eaLnBrk="1" latinLnBrk="0" hangingPunct="1">
        <a:spcBef>
          <a:spcPct val="0"/>
        </a:spcBef>
        <a:buNone/>
        <a:defRPr sz="6250" kern="1200">
          <a:solidFill>
            <a:schemeClr val="tx1"/>
          </a:solidFill>
          <a:latin typeface="+mj-lt"/>
          <a:ea typeface="+mj-ea"/>
          <a:cs typeface="+mj-cs"/>
        </a:defRPr>
      </a:lvl1pPr>
    </p:titleStyle>
    <p:body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p:bodyStyle>
    <p:otherStyle>
      <a:defPPr>
        <a:defRPr lang="en-US"/>
      </a:defPPr>
      <a:lvl1pPr marL="0" algn="l" defTabSz="1285834" rtl="0" eaLnBrk="1" latinLnBrk="0" hangingPunct="1">
        <a:defRPr sz="2500" kern="1200">
          <a:solidFill>
            <a:schemeClr val="tx1"/>
          </a:solidFill>
          <a:latin typeface="+mn-lt"/>
          <a:ea typeface="+mn-ea"/>
          <a:cs typeface="+mn-cs"/>
        </a:defRPr>
      </a:lvl1pPr>
      <a:lvl2pPr marL="642917" algn="l" defTabSz="1285834" rtl="0" eaLnBrk="1" latinLnBrk="0" hangingPunct="1">
        <a:defRPr sz="2500" kern="1200">
          <a:solidFill>
            <a:schemeClr val="tx1"/>
          </a:solidFill>
          <a:latin typeface="+mn-lt"/>
          <a:ea typeface="+mn-ea"/>
          <a:cs typeface="+mn-cs"/>
        </a:defRPr>
      </a:lvl2pPr>
      <a:lvl3pPr marL="1285834" algn="l" defTabSz="1285834" rtl="0" eaLnBrk="1" latinLnBrk="0" hangingPunct="1">
        <a:defRPr sz="2500" kern="1200">
          <a:solidFill>
            <a:schemeClr val="tx1"/>
          </a:solidFill>
          <a:latin typeface="+mn-lt"/>
          <a:ea typeface="+mn-ea"/>
          <a:cs typeface="+mn-cs"/>
        </a:defRPr>
      </a:lvl3pPr>
      <a:lvl4pPr marL="1928751" algn="l" defTabSz="1285834" rtl="0" eaLnBrk="1" latinLnBrk="0" hangingPunct="1">
        <a:defRPr sz="2500" kern="1200">
          <a:solidFill>
            <a:schemeClr val="tx1"/>
          </a:solidFill>
          <a:latin typeface="+mn-lt"/>
          <a:ea typeface="+mn-ea"/>
          <a:cs typeface="+mn-cs"/>
        </a:defRPr>
      </a:lvl4pPr>
      <a:lvl5pPr marL="2571668" algn="l" defTabSz="1285834" rtl="0" eaLnBrk="1" latinLnBrk="0" hangingPunct="1">
        <a:defRPr sz="2500" kern="1200">
          <a:solidFill>
            <a:schemeClr val="tx1"/>
          </a:solidFill>
          <a:latin typeface="+mn-lt"/>
          <a:ea typeface="+mn-ea"/>
          <a:cs typeface="+mn-cs"/>
        </a:defRPr>
      </a:lvl5pPr>
      <a:lvl6pPr marL="3214585" algn="l" defTabSz="1285834" rtl="0" eaLnBrk="1" latinLnBrk="0" hangingPunct="1">
        <a:defRPr sz="2500" kern="1200">
          <a:solidFill>
            <a:schemeClr val="tx1"/>
          </a:solidFill>
          <a:latin typeface="+mn-lt"/>
          <a:ea typeface="+mn-ea"/>
          <a:cs typeface="+mn-cs"/>
        </a:defRPr>
      </a:lvl6pPr>
      <a:lvl7pPr marL="3857502" algn="l" defTabSz="1285834" rtl="0" eaLnBrk="1" latinLnBrk="0" hangingPunct="1">
        <a:defRPr sz="2500" kern="1200">
          <a:solidFill>
            <a:schemeClr val="tx1"/>
          </a:solidFill>
          <a:latin typeface="+mn-lt"/>
          <a:ea typeface="+mn-ea"/>
          <a:cs typeface="+mn-cs"/>
        </a:defRPr>
      </a:lvl7pPr>
      <a:lvl8pPr marL="4500418" algn="l" defTabSz="1285834" rtl="0" eaLnBrk="1" latinLnBrk="0" hangingPunct="1">
        <a:defRPr sz="2500" kern="1200">
          <a:solidFill>
            <a:schemeClr val="tx1"/>
          </a:solidFill>
          <a:latin typeface="+mn-lt"/>
          <a:ea typeface="+mn-ea"/>
          <a:cs typeface="+mn-cs"/>
        </a:defRPr>
      </a:lvl8pPr>
      <a:lvl9pPr marL="5143335" algn="l" defTabSz="1285834"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4701" y="4770781"/>
            <a:ext cx="3312368" cy="2613090"/>
          </a:xfrm>
          <a:prstGeom prst="rect">
            <a:avLst/>
          </a:prstGeom>
        </p:spPr>
      </p:pic>
      <p:sp>
        <p:nvSpPr>
          <p:cNvPr id="2" name="Title 1"/>
          <p:cNvSpPr>
            <a:spLocks noGrp="1"/>
          </p:cNvSpPr>
          <p:nvPr>
            <p:ph type="ctrTitle"/>
          </p:nvPr>
        </p:nvSpPr>
        <p:spPr>
          <a:xfrm>
            <a:off x="1440260" y="1620271"/>
            <a:ext cx="9649072" cy="777378"/>
          </a:xfrm>
        </p:spPr>
        <p:txBody>
          <a:bodyPr>
            <a:normAutofit fontScale="90000"/>
          </a:bodyPr>
          <a:lstStyle/>
          <a:p>
            <a:pPr algn="ctr"/>
            <a:br>
              <a:rPr lang="en-GB" sz="8000" dirty="0"/>
            </a:br>
            <a:br>
              <a:rPr lang="en-GB" sz="8000" dirty="0"/>
            </a:br>
            <a:br>
              <a:rPr lang="en-GB" sz="8000" dirty="0"/>
            </a:br>
            <a:r>
              <a:rPr lang="en-GB" sz="8000" dirty="0"/>
              <a:t>What is Financial Planning?</a:t>
            </a:r>
            <a:br>
              <a:rPr lang="en-GB" sz="6700" dirty="0"/>
            </a:br>
            <a:br>
              <a:rPr lang="en-GB" sz="6700" dirty="0"/>
            </a:br>
            <a:br>
              <a:rPr lang="en-GB" dirty="0">
                <a:solidFill>
                  <a:srgbClr val="00B0F0"/>
                </a:solidFill>
              </a:rPr>
            </a:br>
            <a:endParaRPr lang="en-GB" dirty="0">
              <a:solidFill>
                <a:srgbClr val="00B0F0"/>
              </a:solidFill>
            </a:endParaRPr>
          </a:p>
        </p:txBody>
      </p:sp>
      <p:sp>
        <p:nvSpPr>
          <p:cNvPr id="7" name="Rectangle 6"/>
          <p:cNvSpPr/>
          <p:nvPr/>
        </p:nvSpPr>
        <p:spPr>
          <a:xfrm>
            <a:off x="9428854" y="7383871"/>
            <a:ext cx="2160240" cy="707886"/>
          </a:xfrm>
          <a:prstGeom prst="rect">
            <a:avLst/>
          </a:prstGeom>
        </p:spPr>
        <p:txBody>
          <a:bodyPr wrap="square">
            <a:spAutoFit/>
          </a:bodyPr>
          <a:lstStyle/>
          <a:p>
            <a:r>
              <a:rPr lang="en-GB" sz="4000" dirty="0">
                <a:solidFill>
                  <a:schemeClr val="tx1">
                    <a:lumMod val="75000"/>
                    <a:lumOff val="25000"/>
                  </a:schemeClr>
                </a:solidFill>
              </a:rPr>
              <a:t>#</a:t>
            </a:r>
            <a:r>
              <a:rPr lang="en-GB" sz="3600" dirty="0">
                <a:solidFill>
                  <a:schemeClr val="tx1">
                    <a:lumMod val="75000"/>
                    <a:lumOff val="25000"/>
                  </a:schemeClr>
                </a:solidFill>
              </a:rPr>
              <a:t>FPWUK</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79" y="4491003"/>
            <a:ext cx="3172646" cy="3172646"/>
          </a:xfrm>
          <a:prstGeom prst="rect">
            <a:avLst/>
          </a:prstGeom>
        </p:spPr>
      </p:pic>
    </p:spTree>
    <p:extLst>
      <p:ext uri="{BB962C8B-B14F-4D97-AF65-F5344CB8AC3E}">
        <p14:creationId xmlns:p14="http://schemas.microsoft.com/office/powerpoint/2010/main" val="160022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questions to ask when seeking financial advice</a:t>
            </a:r>
          </a:p>
        </p:txBody>
      </p:sp>
      <p:sp>
        <p:nvSpPr>
          <p:cNvPr id="3" name="Subtitle 2"/>
          <p:cNvSpPr>
            <a:spLocks noGrp="1"/>
          </p:cNvSpPr>
          <p:nvPr>
            <p:ph idx="1"/>
          </p:nvPr>
        </p:nvSpPr>
        <p:spPr>
          <a:xfrm>
            <a:off x="714399" y="2178298"/>
            <a:ext cx="12961621" cy="5346293"/>
          </a:xfrm>
        </p:spPr>
        <p:txBody>
          <a:bodyPr>
            <a:normAutofit/>
          </a:bodyPr>
          <a:lstStyle/>
          <a:p>
            <a:pPr marL="914400" indent="-914400">
              <a:buAutoNum type="arabicPeriod"/>
            </a:pPr>
            <a:r>
              <a:rPr lang="en-GB" sz="2400" dirty="0">
                <a:solidFill>
                  <a:schemeClr val="tx1">
                    <a:lumMod val="85000"/>
                    <a:lumOff val="15000"/>
                  </a:schemeClr>
                </a:solidFill>
              </a:rPr>
              <a:t>What are your qualifications?</a:t>
            </a:r>
          </a:p>
          <a:p>
            <a:pPr marL="914400" indent="-914400">
              <a:buAutoNum type="arabicPeriod"/>
            </a:pPr>
            <a:r>
              <a:rPr lang="en-GB" sz="2400" dirty="0">
                <a:solidFill>
                  <a:schemeClr val="tx1">
                    <a:lumMod val="85000"/>
                    <a:lumOff val="15000"/>
                  </a:schemeClr>
                </a:solidFill>
              </a:rPr>
              <a:t>What experience do you have?</a:t>
            </a:r>
          </a:p>
          <a:p>
            <a:pPr marL="914400" indent="-914400">
              <a:buAutoNum type="arabicPeriod"/>
            </a:pPr>
            <a:r>
              <a:rPr lang="en-GB" sz="2400" dirty="0">
                <a:solidFill>
                  <a:schemeClr val="tx1">
                    <a:lumMod val="85000"/>
                    <a:lumOff val="15000"/>
                  </a:schemeClr>
                </a:solidFill>
              </a:rPr>
              <a:t>What services do you offer?</a:t>
            </a:r>
          </a:p>
          <a:p>
            <a:pPr marL="914400" indent="-914400">
              <a:buAutoNum type="arabicPeriod"/>
            </a:pPr>
            <a:r>
              <a:rPr lang="en-GB" sz="2400" dirty="0">
                <a:solidFill>
                  <a:schemeClr val="tx1">
                    <a:lumMod val="85000"/>
                    <a:lumOff val="15000"/>
                  </a:schemeClr>
                </a:solidFill>
              </a:rPr>
              <a:t>What is your approach to financial planning?</a:t>
            </a:r>
          </a:p>
          <a:p>
            <a:pPr marL="914400" indent="-914400">
              <a:buAutoNum type="arabicPeriod"/>
            </a:pPr>
            <a:r>
              <a:rPr lang="en-GB" sz="2400" dirty="0">
                <a:solidFill>
                  <a:schemeClr val="tx1">
                    <a:lumMod val="85000"/>
                    <a:lumOff val="15000"/>
                  </a:schemeClr>
                </a:solidFill>
              </a:rPr>
              <a:t>Will you be the only person working with me?</a:t>
            </a:r>
          </a:p>
          <a:p>
            <a:pPr marL="914400" indent="-914400">
              <a:buAutoNum type="arabicPeriod"/>
            </a:pPr>
            <a:r>
              <a:rPr lang="en-GB" sz="2400" dirty="0">
                <a:solidFill>
                  <a:schemeClr val="tx1">
                    <a:lumMod val="85000"/>
                    <a:lumOff val="15000"/>
                  </a:schemeClr>
                </a:solidFill>
              </a:rPr>
              <a:t>How will I pay for your services? </a:t>
            </a:r>
          </a:p>
          <a:p>
            <a:pPr marL="914400" indent="-914400">
              <a:buAutoNum type="arabicPeriod"/>
            </a:pPr>
            <a:r>
              <a:rPr lang="en-GB" sz="2400" dirty="0">
                <a:solidFill>
                  <a:schemeClr val="tx1">
                    <a:lumMod val="85000"/>
                    <a:lumOff val="15000"/>
                  </a:schemeClr>
                </a:solidFill>
              </a:rPr>
              <a:t>How much do you typically charge?</a:t>
            </a:r>
          </a:p>
          <a:p>
            <a:pPr marL="914400" indent="-914400">
              <a:buAutoNum type="arabicPeriod"/>
            </a:pPr>
            <a:r>
              <a:rPr lang="en-GB" sz="2400" dirty="0">
                <a:solidFill>
                  <a:schemeClr val="tx1">
                    <a:lumMod val="85000"/>
                    <a:lumOff val="15000"/>
                  </a:schemeClr>
                </a:solidFill>
              </a:rPr>
              <a:t>How are you regulated?</a:t>
            </a:r>
          </a:p>
          <a:p>
            <a:pPr marL="914400" indent="-914400">
              <a:buAutoNum type="arabicPeriod"/>
            </a:pPr>
            <a:r>
              <a:rPr lang="en-GB" sz="2400" dirty="0">
                <a:solidFill>
                  <a:schemeClr val="tx1">
                    <a:lumMod val="85000"/>
                    <a:lumOff val="15000"/>
                  </a:schemeClr>
                </a:solidFill>
              </a:rPr>
              <a:t>How often do you review my situation?</a:t>
            </a:r>
          </a:p>
          <a:p>
            <a:pPr marL="914400" indent="-914400">
              <a:buAutoNum type="arabicPeriod"/>
            </a:pPr>
            <a:r>
              <a:rPr lang="en-GB" sz="2400" dirty="0">
                <a:solidFill>
                  <a:schemeClr val="tx1">
                    <a:lumMod val="85000"/>
                    <a:lumOff val="15000"/>
                  </a:schemeClr>
                </a:solidFill>
              </a:rPr>
              <a:t>Can I have it in writing?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9052" y="2142056"/>
            <a:ext cx="4802098" cy="4175737"/>
          </a:xfrm>
          <a:prstGeom prst="rect">
            <a:avLst/>
          </a:prstGeom>
        </p:spPr>
      </p:pic>
    </p:spTree>
    <p:extLst>
      <p:ext uri="{BB962C8B-B14F-4D97-AF65-F5344CB8AC3E}">
        <p14:creationId xmlns:p14="http://schemas.microsoft.com/office/powerpoint/2010/main" val="30792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481" y="810146"/>
            <a:ext cx="12961621" cy="1350170"/>
          </a:xfrm>
        </p:spPr>
        <p:txBody>
          <a:bodyPr>
            <a:normAutofit fontScale="90000"/>
          </a:bodyPr>
          <a:lstStyle/>
          <a:p>
            <a:r>
              <a:rPr lang="en-GB" dirty="0"/>
              <a:t>It’s your future, your financial plan</a:t>
            </a:r>
            <a:br>
              <a:rPr lang="en-GB" dirty="0"/>
            </a:br>
            <a:br>
              <a:rPr lang="en-GB" dirty="0"/>
            </a:br>
            <a:br>
              <a:rPr lang="en-GB" dirty="0"/>
            </a:br>
            <a:br>
              <a:rPr lang="en-GB" dirty="0"/>
            </a:br>
            <a:br>
              <a:rPr lang="en-GB" dirty="0"/>
            </a:br>
            <a:br>
              <a:rPr lang="en-GB" dirty="0"/>
            </a:br>
            <a:r>
              <a:rPr lang="en-GB" dirty="0"/>
              <a:t>               cisi.org/</a:t>
            </a:r>
            <a:r>
              <a:rPr lang="en-GB" dirty="0" err="1"/>
              <a:t>wayfinder</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660" y="1746250"/>
            <a:ext cx="3599688" cy="3599688"/>
          </a:xfrm>
          <a:prstGeom prst="rect">
            <a:avLst/>
          </a:prstGeom>
        </p:spPr>
      </p:pic>
    </p:spTree>
    <p:extLst>
      <p:ext uri="{BB962C8B-B14F-4D97-AF65-F5344CB8AC3E}">
        <p14:creationId xmlns:p14="http://schemas.microsoft.com/office/powerpoint/2010/main" val="273570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39" y="275991"/>
            <a:ext cx="12961621" cy="1350170"/>
          </a:xfrm>
        </p:spPr>
        <p:txBody>
          <a:bodyPr>
            <a:noAutofit/>
          </a:bodyPr>
          <a:lstStyle/>
          <a:p>
            <a:r>
              <a:rPr lang="en-GB" sz="4800" dirty="0"/>
              <a:t>Next steps…</a:t>
            </a:r>
            <a:br>
              <a:rPr lang="en-GB" sz="4800" dirty="0"/>
            </a:br>
            <a:br>
              <a:rPr lang="en-GB" sz="4800" dirty="0"/>
            </a:br>
            <a:br>
              <a:rPr lang="en-GB" sz="4800" dirty="0"/>
            </a:br>
            <a:r>
              <a:rPr lang="en-GB" sz="4800" dirty="0">
                <a:solidFill>
                  <a:schemeClr val="tx1">
                    <a:lumMod val="85000"/>
                    <a:lumOff val="15000"/>
                  </a:schemeClr>
                </a:solidFill>
              </a:rPr>
              <a:t>Join in the conversation</a:t>
            </a:r>
          </a:p>
        </p:txBody>
      </p:sp>
      <p:sp>
        <p:nvSpPr>
          <p:cNvPr id="3" name="Subtitle 2"/>
          <p:cNvSpPr>
            <a:spLocks noGrp="1"/>
          </p:cNvSpPr>
          <p:nvPr>
            <p:ph idx="1"/>
          </p:nvPr>
        </p:nvSpPr>
        <p:spPr>
          <a:xfrm>
            <a:off x="2799048" y="2541617"/>
            <a:ext cx="8885168" cy="3701890"/>
          </a:xfrm>
        </p:spPr>
        <p:txBody>
          <a:bodyPr>
            <a:noAutofit/>
          </a:bodyPr>
          <a:lstStyle/>
          <a:p>
            <a:pPr marL="0" indent="0">
              <a:buNone/>
            </a:pPr>
            <a:endParaRPr lang="en-GB" sz="3200" dirty="0"/>
          </a:p>
          <a:p>
            <a:pPr marL="0" indent="0">
              <a:buNone/>
            </a:pPr>
            <a:endParaRPr lang="en-GB" sz="3200" dirty="0">
              <a:solidFill>
                <a:schemeClr val="tx1">
                  <a:lumMod val="75000"/>
                  <a:lumOff val="25000"/>
                </a:schemeClr>
              </a:solidFill>
            </a:endParaRPr>
          </a:p>
          <a:p>
            <a:pPr marL="0" indent="0">
              <a:buNone/>
            </a:pPr>
            <a:r>
              <a:rPr lang="en-GB" sz="3200" dirty="0">
                <a:solidFill>
                  <a:schemeClr val="tx1">
                    <a:lumMod val="75000"/>
                    <a:lumOff val="25000"/>
                  </a:schemeClr>
                </a:solidFill>
              </a:rPr>
              <a:t>#FPWUK @</a:t>
            </a:r>
            <a:r>
              <a:rPr lang="en-GB" sz="3200" dirty="0" err="1">
                <a:solidFill>
                  <a:schemeClr val="tx1">
                    <a:lumMod val="75000"/>
                    <a:lumOff val="25000"/>
                  </a:schemeClr>
                </a:solidFill>
              </a:rPr>
              <a:t>WayfinderCISI</a:t>
            </a:r>
            <a:endParaRPr lang="en-GB" sz="3200" dirty="0">
              <a:solidFill>
                <a:schemeClr val="tx1">
                  <a:lumMod val="75000"/>
                  <a:lumOff val="25000"/>
                </a:schemeClr>
              </a:solidFill>
            </a:endParaRPr>
          </a:p>
          <a:p>
            <a:pPr marL="0" indent="0">
              <a:buNone/>
            </a:pPr>
            <a:endParaRPr lang="en-GB" sz="3200" dirty="0">
              <a:solidFill>
                <a:schemeClr val="tx1">
                  <a:lumMod val="75000"/>
                  <a:lumOff val="25000"/>
                </a:schemeClr>
              </a:solidFill>
            </a:endParaRPr>
          </a:p>
          <a:p>
            <a:pPr marL="0" indent="0">
              <a:buNone/>
            </a:pPr>
            <a:r>
              <a:rPr lang="en-GB" sz="3200" dirty="0">
                <a:solidFill>
                  <a:schemeClr val="tx1">
                    <a:lumMod val="75000"/>
                    <a:lumOff val="25000"/>
                  </a:schemeClr>
                </a:solidFill>
              </a:rPr>
              <a:t>@</a:t>
            </a:r>
            <a:r>
              <a:rPr lang="en-GB" sz="3200" dirty="0" err="1">
                <a:solidFill>
                  <a:schemeClr val="tx1">
                    <a:lumMod val="75000"/>
                    <a:lumOff val="25000"/>
                  </a:schemeClr>
                </a:solidFill>
              </a:rPr>
              <a:t>CISIWayfinder</a:t>
            </a:r>
            <a:endParaRPr lang="en-GB" sz="3200" dirty="0">
              <a:solidFill>
                <a:schemeClr val="tx1">
                  <a:lumMod val="75000"/>
                  <a:lumOff val="25000"/>
                </a:schemeClr>
              </a:solidFill>
            </a:endParaRPr>
          </a:p>
          <a:p>
            <a:pPr marL="562554" lvl="1" indent="0">
              <a:buNone/>
            </a:pPr>
            <a:endParaRPr lang="en-GB" sz="3200" dirty="0">
              <a:solidFill>
                <a:schemeClr val="tx1">
                  <a:lumMod val="75000"/>
                  <a:lumOff val="25000"/>
                </a:schemeClr>
              </a:solidFill>
            </a:endParaRPr>
          </a:p>
          <a:p>
            <a:pPr marL="0" indent="0">
              <a:buNone/>
            </a:pPr>
            <a:r>
              <a:rPr lang="en-GB" sz="3200" dirty="0">
                <a:solidFill>
                  <a:schemeClr val="tx1">
                    <a:lumMod val="75000"/>
                    <a:lumOff val="25000"/>
                  </a:schemeClr>
                </a:solidFill>
              </a:rPr>
              <a:t>@</a:t>
            </a:r>
            <a:r>
              <a:rPr lang="en-GB" sz="3200" dirty="0" err="1">
                <a:solidFill>
                  <a:schemeClr val="tx1">
                    <a:lumMod val="75000"/>
                    <a:lumOff val="25000"/>
                  </a:schemeClr>
                </a:solidFill>
              </a:rPr>
              <a:t>the_cisi</a:t>
            </a:r>
            <a:endParaRPr lang="en-GB" sz="3200"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798" y="3374467"/>
            <a:ext cx="1245336" cy="11581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542" y="4576027"/>
            <a:ext cx="1029958" cy="10299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9335" y="5937628"/>
            <a:ext cx="650179" cy="650179"/>
          </a:xfrm>
          <a:prstGeom prst="rect">
            <a:avLst/>
          </a:prstGeom>
        </p:spPr>
      </p:pic>
      <p:sp>
        <p:nvSpPr>
          <p:cNvPr id="8" name="Subtitle 2"/>
          <p:cNvSpPr txBox="1">
            <a:spLocks/>
          </p:cNvSpPr>
          <p:nvPr/>
        </p:nvSpPr>
        <p:spPr>
          <a:xfrm>
            <a:off x="552942" y="1467402"/>
            <a:ext cx="12961621" cy="5850321"/>
          </a:xfrm>
          <a:prstGeom prst="rect">
            <a:avLst/>
          </a:prstGeom>
        </p:spPr>
        <p:txBody>
          <a:bodyPr>
            <a:normAutofit/>
          </a:bodyPr>
          <a:lst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a:lstStyle>
          <a:p>
            <a:pPr marL="0" indent="0">
              <a:buFont typeface="Arial" pitchFamily="34" charset="0"/>
              <a:buNone/>
            </a:pPr>
            <a:endParaRPr lang="en-GB" sz="4800" dirty="0">
              <a:solidFill>
                <a:schemeClr val="tx1">
                  <a:lumMod val="85000"/>
                  <a:lumOff val="15000"/>
                </a:schemeClr>
              </a:solidFill>
            </a:endParaRPr>
          </a:p>
        </p:txBody>
      </p:sp>
      <p:sp>
        <p:nvSpPr>
          <p:cNvPr id="10" name="Subtitle 2"/>
          <p:cNvSpPr txBox="1">
            <a:spLocks/>
          </p:cNvSpPr>
          <p:nvPr/>
        </p:nvSpPr>
        <p:spPr>
          <a:xfrm>
            <a:off x="4943326" y="449306"/>
            <a:ext cx="12961621" cy="5850321"/>
          </a:xfrm>
          <a:prstGeom prst="rect">
            <a:avLst/>
          </a:prstGeom>
        </p:spPr>
        <p:txBody>
          <a:bodyPr>
            <a:normAutofit/>
          </a:bodyPr>
          <a:lstStyle>
            <a:lvl1pPr marL="482188" indent="-482188" algn="l" defTabSz="1285834" rtl="0" eaLnBrk="1" latinLnBrk="0" hangingPunct="1">
              <a:spcBef>
                <a:spcPct val="20000"/>
              </a:spcBef>
              <a:buFont typeface="Arial" pitchFamily="34" charset="0"/>
              <a:buChar char="•"/>
              <a:defRPr sz="4375" kern="1200">
                <a:solidFill>
                  <a:schemeClr val="tx1"/>
                </a:solidFill>
                <a:latin typeface="+mn-lt"/>
                <a:ea typeface="+mn-ea"/>
                <a:cs typeface="+mn-cs"/>
              </a:defRPr>
            </a:lvl1pPr>
            <a:lvl2pPr marL="1044742" indent="-401825" algn="l" defTabSz="1285834" rtl="0" eaLnBrk="1" latinLnBrk="0" hangingPunct="1">
              <a:spcBef>
                <a:spcPct val="20000"/>
              </a:spcBef>
              <a:buFont typeface="Arial" pitchFamily="34" charset="0"/>
              <a:buChar char="–"/>
              <a:defRPr sz="4062" kern="1200">
                <a:solidFill>
                  <a:schemeClr val="tx1"/>
                </a:solidFill>
                <a:latin typeface="+mn-lt"/>
                <a:ea typeface="+mn-ea"/>
                <a:cs typeface="+mn-cs"/>
              </a:defRPr>
            </a:lvl2pPr>
            <a:lvl3pPr marL="1607292" indent="-321458" algn="l" defTabSz="1285834" rtl="0" eaLnBrk="1" latinLnBrk="0" hangingPunct="1">
              <a:spcBef>
                <a:spcPct val="20000"/>
              </a:spcBef>
              <a:buFont typeface="Arial" pitchFamily="34" charset="0"/>
              <a:buChar char="•"/>
              <a:defRPr sz="3437" kern="1200">
                <a:solidFill>
                  <a:schemeClr val="tx1"/>
                </a:solidFill>
                <a:latin typeface="+mn-lt"/>
                <a:ea typeface="+mn-ea"/>
                <a:cs typeface="+mn-cs"/>
              </a:defRPr>
            </a:lvl3pPr>
            <a:lvl4pPr marL="2250209"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4pPr>
            <a:lvl5pPr marL="2893126"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5pPr>
            <a:lvl6pPr marL="3536043"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6pPr>
            <a:lvl7pPr marL="4178960"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7pPr>
            <a:lvl8pPr marL="4821877"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8pPr>
            <a:lvl9pPr marL="5464794" indent="-321458" algn="l" defTabSz="1285834" rtl="0" eaLnBrk="1" latinLnBrk="0" hangingPunct="1">
              <a:spcBef>
                <a:spcPct val="20000"/>
              </a:spcBef>
              <a:buFont typeface="Arial" pitchFamily="34" charset="0"/>
              <a:buChar char="•"/>
              <a:defRPr sz="2812" kern="1200">
                <a:solidFill>
                  <a:schemeClr val="tx1"/>
                </a:solidFill>
                <a:latin typeface="+mn-lt"/>
                <a:ea typeface="+mn-ea"/>
                <a:cs typeface="+mn-cs"/>
              </a:defRPr>
            </a:lvl9pPr>
          </a:lstStyle>
          <a:p>
            <a:pPr marL="0" indent="0">
              <a:buFont typeface="Arial" pitchFamily="34" charset="0"/>
              <a:buNone/>
            </a:pPr>
            <a:r>
              <a:rPr lang="en-GB" sz="4000" dirty="0">
                <a:solidFill>
                  <a:schemeClr val="tx1">
                    <a:lumMod val="85000"/>
                    <a:lumOff val="15000"/>
                  </a:schemeClr>
                </a:solidFill>
                <a:latin typeface="Century Gothic" panose="020B0502020202020204" pitchFamily="34" charset="0"/>
              </a:rPr>
              <a:t>View tips, resources and guides at cisi.org/</a:t>
            </a:r>
            <a:r>
              <a:rPr lang="en-GB" sz="4000" dirty="0" err="1">
                <a:solidFill>
                  <a:schemeClr val="tx1">
                    <a:lumMod val="85000"/>
                    <a:lumOff val="15000"/>
                  </a:schemeClr>
                </a:solidFill>
                <a:latin typeface="Century Gothic" panose="020B0502020202020204" pitchFamily="34" charset="0"/>
              </a:rPr>
              <a:t>wayfinder</a:t>
            </a:r>
            <a:endParaRPr lang="en-GB" sz="400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24492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88" y="162074"/>
            <a:ext cx="13249572" cy="6624786"/>
          </a:xfrm>
          <a:prstGeom prst="rect">
            <a:avLst/>
          </a:prstGeom>
        </p:spPr>
      </p:pic>
    </p:spTree>
    <p:extLst>
      <p:ext uri="{BB962C8B-B14F-4D97-AF65-F5344CB8AC3E}">
        <p14:creationId xmlns:p14="http://schemas.microsoft.com/office/powerpoint/2010/main" val="345647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Financial Planning Week?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7284" y="2466330"/>
            <a:ext cx="3312368" cy="2613090"/>
          </a:xfrm>
          <a:prstGeom prst="rect">
            <a:avLst/>
          </a:prstGeom>
        </p:spPr>
      </p:pic>
      <p:sp>
        <p:nvSpPr>
          <p:cNvPr id="3" name="Subtitle 2"/>
          <p:cNvSpPr>
            <a:spLocks noGrp="1"/>
          </p:cNvSpPr>
          <p:nvPr>
            <p:ph idx="1"/>
          </p:nvPr>
        </p:nvSpPr>
        <p:spPr>
          <a:xfrm>
            <a:off x="1440260" y="1890266"/>
            <a:ext cx="8713057" cy="5346293"/>
          </a:xfrm>
        </p:spPr>
        <p:txBody>
          <a:bodyPr>
            <a:normAutofit/>
          </a:bodyPr>
          <a:lstStyle/>
          <a:p>
            <a:pPr marL="0" indent="0" algn="ctr">
              <a:buNone/>
            </a:pPr>
            <a:r>
              <a:rPr lang="en-GB" sz="3200" dirty="0">
                <a:solidFill>
                  <a:schemeClr val="tx1">
                    <a:lumMod val="85000"/>
                    <a:lumOff val="15000"/>
                  </a:schemeClr>
                </a:solidFill>
                <a:latin typeface="Century Gothic" panose="020B0502020202020204" pitchFamily="34" charset="0"/>
              </a:rPr>
              <a:t>A week, hosted by the CISI, dedicated to </a:t>
            </a:r>
            <a:r>
              <a:rPr lang="en-GB" sz="3200" b="1" dirty="0">
                <a:solidFill>
                  <a:schemeClr val="tx1">
                    <a:lumMod val="85000"/>
                    <a:lumOff val="15000"/>
                  </a:schemeClr>
                </a:solidFill>
                <a:latin typeface="Century Gothic" panose="020B0502020202020204" pitchFamily="34" charset="0"/>
              </a:rPr>
              <a:t>improving</a:t>
            </a:r>
            <a:r>
              <a:rPr lang="en-GB" sz="3200" dirty="0">
                <a:solidFill>
                  <a:schemeClr val="tx1">
                    <a:lumMod val="85000"/>
                    <a:lumOff val="15000"/>
                  </a:schemeClr>
                </a:solidFill>
                <a:latin typeface="Century Gothic" panose="020B0502020202020204" pitchFamily="34" charset="0"/>
              </a:rPr>
              <a:t> the nation’s financial fitness.</a:t>
            </a:r>
          </a:p>
          <a:p>
            <a:pPr marL="571500" indent="-571500" algn="ctr">
              <a:buFont typeface="Arial" panose="020B0604020202020204" pitchFamily="34" charset="0"/>
              <a:buChar char="•"/>
            </a:pPr>
            <a:endParaRPr lang="en-GB" sz="3200" dirty="0">
              <a:solidFill>
                <a:schemeClr val="tx1">
                  <a:lumMod val="85000"/>
                  <a:lumOff val="15000"/>
                </a:schemeClr>
              </a:solidFill>
              <a:latin typeface="Century Gothic" panose="020B0502020202020204" pitchFamily="34" charset="0"/>
            </a:endParaRPr>
          </a:p>
          <a:p>
            <a:pPr marL="0" indent="0" algn="ctr">
              <a:buNone/>
            </a:pPr>
            <a:r>
              <a:rPr lang="en-GB" sz="3200" dirty="0">
                <a:solidFill>
                  <a:schemeClr val="tx1">
                    <a:lumMod val="85000"/>
                    <a:lumOff val="15000"/>
                  </a:schemeClr>
                </a:solidFill>
                <a:latin typeface="Century Gothic" panose="020B0502020202020204" pitchFamily="34" charset="0"/>
              </a:rPr>
              <a:t>This campaign aims to raise awareness of how important financial planning is to your life. It's not just for people who have never thought about their finances, it’s for everyone, whatever your situation</a:t>
            </a:r>
          </a:p>
        </p:txBody>
      </p:sp>
    </p:spTree>
    <p:extLst>
      <p:ext uri="{BB962C8B-B14F-4D97-AF65-F5344CB8AC3E}">
        <p14:creationId xmlns:p14="http://schemas.microsoft.com/office/powerpoint/2010/main" val="235233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936204" y="1242194"/>
            <a:ext cx="12961621" cy="5346293"/>
          </a:xfrm>
        </p:spPr>
        <p:txBody>
          <a:bodyPr>
            <a:normAutofit/>
          </a:bodyPr>
          <a:lstStyle/>
          <a:p>
            <a:pPr marL="0" indent="0">
              <a:buNone/>
            </a:pPr>
            <a:r>
              <a:rPr lang="en-GB" sz="3200" i="1" dirty="0">
                <a:solidFill>
                  <a:schemeClr val="tx1">
                    <a:lumMod val="75000"/>
                    <a:lumOff val="25000"/>
                  </a:schemeClr>
                </a:solidFill>
              </a:rPr>
              <a:t>“It doesn’t take much to get financially organised. You owe it to yourself to get started on the right track in life. Getting expert advice with the right sign-posting from an expert will save you hours of your time and relieve the weight off your shoulders. There’s a bank of qualified advisers prepared to help you and avoid the ‘Big Mistake’. What are you waiting for? ”</a:t>
            </a:r>
          </a:p>
          <a:p>
            <a:pPr marL="0" indent="0" algn="ctr">
              <a:buNone/>
            </a:pPr>
            <a:r>
              <a:rPr lang="en-GB" sz="3200" dirty="0">
                <a:solidFill>
                  <a:schemeClr val="tx1">
                    <a:lumMod val="85000"/>
                    <a:lumOff val="15000"/>
                  </a:schemeClr>
                </a:solidFill>
              </a:rPr>
              <a:t> </a:t>
            </a:r>
          </a:p>
          <a:p>
            <a:pPr marL="0" indent="0" algn="ctr">
              <a:buNone/>
            </a:pPr>
            <a:r>
              <a:rPr lang="en-GB" sz="4000" i="1" dirty="0">
                <a:solidFill>
                  <a:srgbClr val="006666"/>
                </a:solidFill>
              </a:rPr>
              <a:t>Craig Palfrey CFP</a:t>
            </a:r>
            <a:r>
              <a:rPr lang="en-GB" sz="4000" i="1" baseline="30000" dirty="0">
                <a:solidFill>
                  <a:srgbClr val="006666"/>
                </a:solidFill>
              </a:rPr>
              <a:t>TM</a:t>
            </a:r>
            <a:r>
              <a:rPr lang="en-GB" sz="4000" i="1" dirty="0">
                <a:solidFill>
                  <a:srgbClr val="006666"/>
                </a:solidFill>
              </a:rPr>
              <a:t> Chartered MCSI, Penguin Wealth</a:t>
            </a:r>
          </a:p>
        </p:txBody>
      </p:sp>
    </p:spTree>
    <p:extLst>
      <p:ext uri="{BB962C8B-B14F-4D97-AF65-F5344CB8AC3E}">
        <p14:creationId xmlns:p14="http://schemas.microsoft.com/office/powerpoint/2010/main" val="269266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GB" dirty="0"/>
              <a:t>Let’s do financial planning</a:t>
            </a:r>
          </a:p>
        </p:txBody>
      </p:sp>
      <p:sp>
        <p:nvSpPr>
          <p:cNvPr id="3" name="Subtitle 2"/>
          <p:cNvSpPr>
            <a:spLocks noGrp="1"/>
          </p:cNvSpPr>
          <p:nvPr>
            <p:ph idx="1"/>
          </p:nvPr>
        </p:nvSpPr>
        <p:spPr>
          <a:prstGeom prst="rect">
            <a:avLst/>
          </a:prstGeom>
        </p:spPr>
        <p:txBody>
          <a:bodyPr>
            <a:normAutofit/>
          </a:bodyPr>
          <a:lstStyle/>
          <a:p>
            <a:r>
              <a:rPr lang="en-GB" dirty="0">
                <a:solidFill>
                  <a:schemeClr val="tx1">
                    <a:lumMod val="75000"/>
                    <a:lumOff val="25000"/>
                  </a:schemeClr>
                </a:solidFill>
              </a:rPr>
              <a:t>What is financial planning?</a:t>
            </a:r>
          </a:p>
          <a:p>
            <a:endParaRPr lang="en-GB" dirty="0">
              <a:solidFill>
                <a:schemeClr val="tx1">
                  <a:lumMod val="75000"/>
                  <a:lumOff val="25000"/>
                </a:schemeClr>
              </a:solidFill>
            </a:endParaRPr>
          </a:p>
          <a:p>
            <a:r>
              <a:rPr lang="en-GB" dirty="0">
                <a:solidFill>
                  <a:schemeClr val="tx1">
                    <a:lumMod val="75000"/>
                    <a:lumOff val="25000"/>
                  </a:schemeClr>
                </a:solidFill>
              </a:rPr>
              <a:t>How does it differ from financial advice?</a:t>
            </a:r>
          </a:p>
          <a:p>
            <a:endParaRPr lang="en-GB" dirty="0">
              <a:solidFill>
                <a:schemeClr val="tx1">
                  <a:lumMod val="75000"/>
                  <a:lumOff val="25000"/>
                </a:schemeClr>
              </a:solidFill>
            </a:endParaRPr>
          </a:p>
          <a:p>
            <a:r>
              <a:rPr lang="en-GB" dirty="0">
                <a:solidFill>
                  <a:schemeClr val="tx1">
                    <a:lumMod val="75000"/>
                    <a:lumOff val="25000"/>
                  </a:schemeClr>
                </a:solidFill>
              </a:rPr>
              <a:t>What to do when seeking advice</a:t>
            </a:r>
          </a:p>
        </p:txBody>
      </p:sp>
    </p:spTree>
    <p:extLst>
      <p:ext uri="{BB962C8B-B14F-4D97-AF65-F5344CB8AC3E}">
        <p14:creationId xmlns:p14="http://schemas.microsoft.com/office/powerpoint/2010/main" val="16811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956" y="0"/>
            <a:ext cx="15706438" cy="8747339"/>
          </a:xfrm>
          <a:prstGeom prst="rect">
            <a:avLst/>
          </a:prstGeom>
        </p:spPr>
      </p:pic>
      <p:sp>
        <p:nvSpPr>
          <p:cNvPr id="4" name="Title 3"/>
          <p:cNvSpPr>
            <a:spLocks noGrp="1"/>
          </p:cNvSpPr>
          <p:nvPr>
            <p:ph type="title"/>
          </p:nvPr>
        </p:nvSpPr>
        <p:spPr>
          <a:xfrm>
            <a:off x="1409042" y="317012"/>
            <a:ext cx="12961621" cy="1350170"/>
          </a:xfrm>
        </p:spPr>
        <p:txBody>
          <a:bodyPr/>
          <a:lstStyle/>
          <a:p>
            <a:r>
              <a:rPr lang="en-GB" sz="6600" dirty="0">
                <a:solidFill>
                  <a:schemeClr val="bg1"/>
                </a:solidFill>
              </a:rPr>
              <a:t>What is financial planning?</a:t>
            </a:r>
          </a:p>
        </p:txBody>
      </p:sp>
      <p:sp>
        <p:nvSpPr>
          <p:cNvPr id="5" name="Subtitle 4"/>
          <p:cNvSpPr>
            <a:spLocks noGrp="1"/>
          </p:cNvSpPr>
          <p:nvPr>
            <p:ph idx="1"/>
          </p:nvPr>
        </p:nvSpPr>
        <p:spPr>
          <a:xfrm>
            <a:off x="2369620" y="2178298"/>
            <a:ext cx="9221915" cy="3565521"/>
          </a:xfrm>
        </p:spPr>
        <p:txBody>
          <a:bodyPr/>
          <a:lstStyle/>
          <a:p>
            <a:pPr marL="0" indent="0" algn="ctr">
              <a:buNone/>
            </a:pPr>
            <a:r>
              <a:rPr lang="en-GB" sz="4400" dirty="0">
                <a:solidFill>
                  <a:schemeClr val="tx1">
                    <a:lumMod val="75000"/>
                    <a:lumOff val="25000"/>
                  </a:schemeClr>
                </a:solidFill>
                <a:latin typeface="Century Gothic" panose="020B0502020202020204" pitchFamily="34" charset="0"/>
              </a:rPr>
              <a:t>Financial Planning is an ongoing process to help you make sensible decisions about money that can help you achieve your goals in life</a:t>
            </a:r>
          </a:p>
        </p:txBody>
      </p:sp>
    </p:spTree>
    <p:extLst>
      <p:ext uri="{BB962C8B-B14F-4D97-AF65-F5344CB8AC3E}">
        <p14:creationId xmlns:p14="http://schemas.microsoft.com/office/powerpoint/2010/main" val="118925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66"/>
                </a:solidFill>
              </a:rPr>
              <a:t>It’s a six step process…</a:t>
            </a:r>
          </a:p>
        </p:txBody>
      </p:sp>
      <p:graphicFrame>
        <p:nvGraphicFramePr>
          <p:cNvPr id="4" name="Diagram 3"/>
          <p:cNvGraphicFramePr/>
          <p:nvPr>
            <p:extLst>
              <p:ext uri="{D42A27DB-BD31-4B8C-83A1-F6EECF244321}">
                <p14:modId xmlns:p14="http://schemas.microsoft.com/office/powerpoint/2010/main" val="1024061310"/>
              </p:ext>
            </p:extLst>
          </p:nvPr>
        </p:nvGraphicFramePr>
        <p:xfrm>
          <a:off x="1512268" y="1025000"/>
          <a:ext cx="10297144"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4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2188" y="1386210"/>
            <a:ext cx="12241530" cy="1736467"/>
          </a:xfrm>
          <a:prstGeom prst="rect">
            <a:avLst/>
          </a:prstGeom>
        </p:spPr>
        <p:txBody>
          <a:bodyPr/>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endParaRPr lang="en-GB" sz="3600" dirty="0"/>
          </a:p>
          <a:p>
            <a:pPr marL="571500" indent="-571500">
              <a:buFont typeface="Arial" panose="020B0604020202020204" pitchFamily="34" charset="0"/>
              <a:buChar char="•"/>
            </a:pPr>
            <a:r>
              <a:rPr lang="en-GB" sz="3600" dirty="0">
                <a:solidFill>
                  <a:schemeClr val="tx1">
                    <a:lumMod val="85000"/>
                    <a:lumOff val="15000"/>
                  </a:schemeClr>
                </a:solidFill>
              </a:rPr>
              <a:t>What are your goals in life, in short, </a:t>
            </a:r>
            <a:r>
              <a:rPr lang="en-GB" sz="4400" dirty="0">
                <a:solidFill>
                  <a:schemeClr val="tx1">
                    <a:lumMod val="85000"/>
                    <a:lumOff val="15000"/>
                  </a:schemeClr>
                </a:solidFill>
              </a:rPr>
              <a:t>medium</a:t>
            </a:r>
            <a:r>
              <a:rPr lang="en-GB" sz="3600" dirty="0">
                <a:solidFill>
                  <a:schemeClr val="tx1">
                    <a:lumMod val="85000"/>
                    <a:lumOff val="15000"/>
                  </a:schemeClr>
                </a:solidFill>
              </a:rPr>
              <a:t> and long term? </a:t>
            </a:r>
          </a:p>
          <a:p>
            <a:pPr marL="571500" indent="-571500">
              <a:buFont typeface="Arial" panose="020B0604020202020204" pitchFamily="34" charset="0"/>
              <a:buChar char="•"/>
            </a:pPr>
            <a:endParaRPr lang="en-GB" sz="3600" dirty="0">
              <a:solidFill>
                <a:schemeClr val="tx1">
                  <a:lumMod val="85000"/>
                  <a:lumOff val="15000"/>
                </a:schemeClr>
              </a:solidFill>
            </a:endParaRPr>
          </a:p>
          <a:p>
            <a:pPr marL="571500" indent="-571500">
              <a:buFont typeface="Arial" panose="020B0604020202020204" pitchFamily="34" charset="0"/>
              <a:buChar char="•"/>
            </a:pPr>
            <a:r>
              <a:rPr lang="en-GB" sz="3600" dirty="0">
                <a:solidFill>
                  <a:schemeClr val="tx1">
                    <a:lumMod val="85000"/>
                    <a:lumOff val="15000"/>
                  </a:schemeClr>
                </a:solidFill>
              </a:rPr>
              <a:t>Can you prioritise them?</a:t>
            </a:r>
          </a:p>
          <a:p>
            <a:pPr marL="571500" indent="-571500">
              <a:buFont typeface="Arial" panose="020B0604020202020204" pitchFamily="34" charset="0"/>
              <a:buChar char="•"/>
            </a:pPr>
            <a:endParaRPr lang="en-GB" sz="3600" dirty="0">
              <a:solidFill>
                <a:schemeClr val="tx1">
                  <a:lumMod val="85000"/>
                  <a:lumOff val="15000"/>
                </a:schemeClr>
              </a:solidFill>
            </a:endParaRPr>
          </a:p>
          <a:p>
            <a:pPr marL="571500" indent="-571500">
              <a:buFont typeface="Arial" panose="020B0604020202020204" pitchFamily="34" charset="0"/>
              <a:buChar char="•"/>
            </a:pPr>
            <a:r>
              <a:rPr lang="en-GB" sz="3600" dirty="0">
                <a:solidFill>
                  <a:schemeClr val="tx1">
                    <a:lumMod val="85000"/>
                    <a:lumOff val="15000"/>
                  </a:schemeClr>
                </a:solidFill>
              </a:rPr>
              <a:t>What is the likely cost of those goals and when you need the money?</a:t>
            </a:r>
            <a:br>
              <a:rPr lang="en-GB" sz="4400" dirty="0">
                <a:solidFill>
                  <a:schemeClr val="tx1">
                    <a:lumMod val="85000"/>
                    <a:lumOff val="15000"/>
                  </a:schemeClr>
                </a:solidFill>
              </a:rPr>
            </a:br>
            <a:br>
              <a:rPr lang="en-GB" sz="4000" dirty="0"/>
            </a:br>
            <a:endParaRPr lang="en-GB" sz="4000" dirty="0"/>
          </a:p>
          <a:p>
            <a:endParaRPr lang="en-GB" sz="4000" dirty="0"/>
          </a:p>
          <a:p>
            <a:endParaRPr lang="en-GB" sz="4000" dirty="0"/>
          </a:p>
          <a:p>
            <a:endParaRPr lang="en-GB" sz="4000" dirty="0"/>
          </a:p>
          <a:p>
            <a:endParaRPr lang="en-GB" sz="4000" dirty="0"/>
          </a:p>
          <a:p>
            <a:br>
              <a:rPr lang="en-GB" sz="4000" dirty="0"/>
            </a:br>
            <a:br>
              <a:rPr lang="en-GB" sz="4000" dirty="0"/>
            </a:br>
            <a:br>
              <a:rPr lang="en-GB" sz="4000" dirty="0"/>
            </a:br>
            <a:br>
              <a:rPr lang="en-GB" sz="4000" dirty="0"/>
            </a:br>
            <a:br>
              <a:rPr lang="en-GB" sz="4000" dirty="0"/>
            </a:br>
            <a:br>
              <a:rPr lang="en-GB" sz="4000" dirty="0"/>
            </a:br>
            <a:br>
              <a:rPr lang="en-GB" sz="4000" dirty="0"/>
            </a:br>
            <a:br>
              <a:rPr lang="en-GB" sz="4000" dirty="0"/>
            </a:br>
            <a:endParaRPr lang="en-GB" sz="4000" dirty="0"/>
          </a:p>
        </p:txBody>
      </p:sp>
      <p:sp>
        <p:nvSpPr>
          <p:cNvPr id="8" name="TextBox 7"/>
          <p:cNvSpPr txBox="1"/>
          <p:nvPr/>
        </p:nvSpPr>
        <p:spPr>
          <a:xfrm>
            <a:off x="432148" y="882154"/>
            <a:ext cx="10585176" cy="707886"/>
          </a:xfrm>
          <a:prstGeom prst="rect">
            <a:avLst/>
          </a:prstGeom>
          <a:noFill/>
        </p:spPr>
        <p:txBody>
          <a:bodyPr wrap="square" rtlCol="0">
            <a:spAutoFit/>
          </a:bodyPr>
          <a:lstStyle/>
          <a:p>
            <a:r>
              <a:rPr lang="en-GB" sz="4000" dirty="0">
                <a:solidFill>
                  <a:srgbClr val="006666"/>
                </a:solidFill>
                <a:latin typeface="Century Gothic" panose="020B0502020202020204" pitchFamily="34" charset="0"/>
              </a:rPr>
              <a:t>Plan your finances for the future you want</a:t>
            </a:r>
          </a:p>
        </p:txBody>
      </p:sp>
    </p:spTree>
    <p:extLst>
      <p:ext uri="{BB962C8B-B14F-4D97-AF65-F5344CB8AC3E}">
        <p14:creationId xmlns:p14="http://schemas.microsoft.com/office/powerpoint/2010/main" val="398701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do some financial planning….</a:t>
            </a:r>
          </a:p>
        </p:txBody>
      </p:sp>
      <p:sp>
        <p:nvSpPr>
          <p:cNvPr id="3" name="Subtitle 2"/>
          <p:cNvSpPr>
            <a:spLocks noGrp="1"/>
          </p:cNvSpPr>
          <p:nvPr>
            <p:ph idx="1"/>
          </p:nvPr>
        </p:nvSpPr>
        <p:spPr/>
        <p:txBody>
          <a:bodyPr>
            <a:normAutofit/>
          </a:bodyPr>
          <a:lstStyle/>
          <a:p>
            <a:pPr marL="914400" indent="-914400">
              <a:buAutoNum type="arabicPeriod"/>
            </a:pPr>
            <a:r>
              <a:rPr lang="en-GB" dirty="0">
                <a:solidFill>
                  <a:schemeClr val="tx1">
                    <a:lumMod val="85000"/>
                    <a:lumOff val="15000"/>
                  </a:schemeClr>
                </a:solidFill>
                <a:latin typeface="Century Gothic" panose="020B0502020202020204" pitchFamily="34" charset="0"/>
              </a:rPr>
              <a:t>What is important to you financially?</a:t>
            </a:r>
          </a:p>
          <a:p>
            <a:pPr marL="1557315" lvl="1" indent="-914400">
              <a:buFont typeface="Arial" panose="020B0604020202020204" pitchFamily="34" charset="0"/>
              <a:buChar char="•"/>
            </a:pPr>
            <a:r>
              <a:rPr lang="en-GB" dirty="0">
                <a:solidFill>
                  <a:schemeClr val="tx1">
                    <a:lumMod val="85000"/>
                    <a:lumOff val="15000"/>
                  </a:schemeClr>
                </a:solidFill>
                <a:latin typeface="Century Gothic" panose="020B0502020202020204" pitchFamily="34" charset="0"/>
              </a:rPr>
              <a:t>Short, longer term</a:t>
            </a:r>
          </a:p>
          <a:p>
            <a:pPr marL="1557315" lvl="1" indent="-914400">
              <a:buFont typeface="Arial" panose="020B0604020202020204" pitchFamily="34" charset="0"/>
              <a:buChar char="•"/>
            </a:pPr>
            <a:endParaRPr lang="en-GB" dirty="0">
              <a:solidFill>
                <a:schemeClr val="tx1">
                  <a:lumMod val="85000"/>
                  <a:lumOff val="15000"/>
                </a:schemeClr>
              </a:solidFill>
              <a:latin typeface="Century Gothic" panose="020B0502020202020204" pitchFamily="34" charset="0"/>
            </a:endParaRPr>
          </a:p>
          <a:p>
            <a:pPr marL="914400" indent="-914400">
              <a:buFont typeface="+mj-lt"/>
              <a:buAutoNum type="arabicPeriod"/>
            </a:pPr>
            <a:r>
              <a:rPr lang="en-GB" dirty="0">
                <a:solidFill>
                  <a:schemeClr val="tx1">
                    <a:lumMod val="85000"/>
                    <a:lumOff val="15000"/>
                  </a:schemeClr>
                </a:solidFill>
                <a:latin typeface="Century Gothic" panose="020B0502020202020204" pitchFamily="34" charset="0"/>
              </a:rPr>
              <a:t>Do you know how much you spend every month?</a:t>
            </a:r>
          </a:p>
        </p:txBody>
      </p:sp>
    </p:spTree>
    <p:extLst>
      <p:ext uri="{BB962C8B-B14F-4D97-AF65-F5344CB8AC3E}">
        <p14:creationId xmlns:p14="http://schemas.microsoft.com/office/powerpoint/2010/main" val="181040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to think about..</a:t>
            </a:r>
          </a:p>
        </p:txBody>
      </p:sp>
      <p:sp>
        <p:nvSpPr>
          <p:cNvPr id="3" name="Subtitle 2"/>
          <p:cNvSpPr>
            <a:spLocks noGrp="1"/>
          </p:cNvSpPr>
          <p:nvPr>
            <p:ph idx="1"/>
          </p:nvPr>
        </p:nvSpPr>
        <p:spPr>
          <a:xfrm>
            <a:off x="722019" y="1314202"/>
            <a:ext cx="8857073" cy="5346293"/>
          </a:xfrm>
        </p:spPr>
        <p:txBody>
          <a:bodyPr/>
          <a:lstStyle/>
          <a:p>
            <a:pPr marL="914400" indent="-914400">
              <a:buAutoNum type="arabicPeriod"/>
            </a:pPr>
            <a:r>
              <a:rPr lang="en-GB" sz="3600" dirty="0">
                <a:solidFill>
                  <a:schemeClr val="tx1">
                    <a:lumMod val="85000"/>
                    <a:lumOff val="15000"/>
                  </a:schemeClr>
                </a:solidFill>
                <a:latin typeface="Century Gothic" panose="020B0502020202020204" pitchFamily="34" charset="0"/>
              </a:rPr>
              <a:t>If you knew you had 5 years to live what would you do differently today?</a:t>
            </a:r>
          </a:p>
          <a:p>
            <a:pPr marL="914400" indent="-914400">
              <a:buAutoNum type="arabicPeriod"/>
            </a:pPr>
            <a:r>
              <a:rPr lang="en-GB" sz="3600" dirty="0">
                <a:solidFill>
                  <a:schemeClr val="tx1">
                    <a:lumMod val="85000"/>
                    <a:lumOff val="15000"/>
                  </a:schemeClr>
                </a:solidFill>
                <a:latin typeface="Century Gothic" panose="020B0502020202020204" pitchFamily="34" charset="0"/>
              </a:rPr>
              <a:t>If you knew had 12 months to live what would you do differently today?</a:t>
            </a:r>
          </a:p>
          <a:p>
            <a:pPr marL="914400" indent="-914400">
              <a:buAutoNum type="arabicPeriod"/>
            </a:pPr>
            <a:r>
              <a:rPr lang="en-GB" sz="3600" dirty="0">
                <a:solidFill>
                  <a:schemeClr val="tx1">
                    <a:lumMod val="85000"/>
                    <a:lumOff val="15000"/>
                  </a:schemeClr>
                </a:solidFill>
                <a:latin typeface="Century Gothic" panose="020B0502020202020204" pitchFamily="34" charset="0"/>
              </a:rPr>
              <a:t>If you had less than 12 months to live…?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92" y="2331150"/>
            <a:ext cx="4520724" cy="3024364"/>
          </a:xfrm>
          <a:prstGeom prst="rect">
            <a:avLst/>
          </a:prstGeom>
        </p:spPr>
      </p:pic>
    </p:spTree>
    <p:extLst>
      <p:ext uri="{BB962C8B-B14F-4D97-AF65-F5344CB8AC3E}">
        <p14:creationId xmlns:p14="http://schemas.microsoft.com/office/powerpoint/2010/main" val="6751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TotalTime>
  <Words>428</Words>
  <Application>Microsoft Office PowerPoint</Application>
  <PresentationFormat>Custom</PresentationFormat>
  <Paragraphs>67</Paragraphs>
  <Slides>13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Century Gothic</vt:lpstr>
      <vt:lpstr>1_Office Theme</vt:lpstr>
      <vt:lpstr>2_Office Theme</vt:lpstr>
      <vt:lpstr>   What is Financial Planning?   </vt:lpstr>
      <vt:lpstr>What is Financial Planning Week? </vt:lpstr>
      <vt:lpstr>PowerPoint Presentation</vt:lpstr>
      <vt:lpstr>Let’s do financial planning</vt:lpstr>
      <vt:lpstr>What is financial planning?</vt:lpstr>
      <vt:lpstr>It’s a six step process…</vt:lpstr>
      <vt:lpstr>PowerPoint Presentation</vt:lpstr>
      <vt:lpstr>Let’s do some financial planning….</vt:lpstr>
      <vt:lpstr>Questions to think about..</vt:lpstr>
      <vt:lpstr>10 questions to ask when seeking financial advice</vt:lpstr>
      <vt:lpstr>It’s your future, your financial plan                     cisi.org/wayfinder</vt:lpstr>
      <vt:lpstr>Next steps…   Join in the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c:creator>
  <cp:lastModifiedBy>axr@cisi.org</cp:lastModifiedBy>
  <cp:revision>36</cp:revision>
  <dcterms:created xsi:type="dcterms:W3CDTF">2013-02-27T11:13:43Z</dcterms:created>
  <dcterms:modified xsi:type="dcterms:W3CDTF">2017-04-10T13:22:11Z</dcterms:modified>
</cp:coreProperties>
</file>