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5.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8.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9.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0.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1.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12.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13.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14.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15.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16.xml" ContentType="application/vnd.openxmlformats-officedocument.theme+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17.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18.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theme/theme19.xml" ContentType="application/vnd.openxmlformats-officedocument.theme+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20.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21.xml" ContentType="application/vnd.openxmlformats-officedocument.theme+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22.xml" ContentType="application/vnd.openxmlformats-officedocument.theme+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23.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24.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25.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26.xml" ContentType="application/vnd.openxmlformats-officedocument.theme+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theme/theme27.xml" ContentType="application/vnd.openxmlformats-officedocument.theme+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theme/theme28.xml" ContentType="application/vnd.openxmlformats-officedocument.theme+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29.xml" ContentType="application/vnd.openxmlformats-officedocument.theme+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theme/theme30.xml" ContentType="application/vnd.openxmlformats-officedocument.theme+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theme/theme31.xml" ContentType="application/vnd.openxmlformats-officedocument.theme+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theme/theme32.xml" ContentType="application/vnd.openxmlformats-officedocument.theme+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theme/theme33.xml" ContentType="application/vnd.openxmlformats-officedocument.theme+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34.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theme/theme35.xml" ContentType="application/vnd.openxmlformats-officedocument.theme+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theme/theme36.xml" ContentType="application/vnd.openxmlformats-officedocument.theme+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6"/>
    <p:sldMasterId id="2147483685" r:id="rId7"/>
    <p:sldMasterId id="2147483738" r:id="rId8"/>
    <p:sldMasterId id="2147483756" r:id="rId9"/>
    <p:sldMasterId id="2147483790" r:id="rId10"/>
    <p:sldMasterId id="2147483822" r:id="rId11"/>
    <p:sldMasterId id="2147483842" r:id="rId12"/>
    <p:sldMasterId id="2147483876" r:id="rId13"/>
    <p:sldMasterId id="2147483908" r:id="rId14"/>
    <p:sldMasterId id="2147483942" r:id="rId15"/>
    <p:sldMasterId id="2147483986" r:id="rId16"/>
    <p:sldMasterId id="2147484020" r:id="rId17"/>
    <p:sldMasterId id="2147484054" r:id="rId18"/>
    <p:sldMasterId id="2147484072" r:id="rId19"/>
    <p:sldMasterId id="2147484096" r:id="rId20"/>
    <p:sldMasterId id="2147484114" r:id="rId21"/>
    <p:sldMasterId id="2147484141" r:id="rId22"/>
    <p:sldMasterId id="2147484159" r:id="rId23"/>
    <p:sldMasterId id="2147484181" r:id="rId24"/>
    <p:sldMasterId id="2147484228" r:id="rId25"/>
    <p:sldMasterId id="2147484246" r:id="rId26"/>
    <p:sldMasterId id="2147484264" r:id="rId27"/>
    <p:sldMasterId id="2147484282" r:id="rId28"/>
    <p:sldMasterId id="2147484300" r:id="rId29"/>
    <p:sldMasterId id="2147484318" r:id="rId30"/>
    <p:sldMasterId id="2147484352" r:id="rId31"/>
    <p:sldMasterId id="2147484374" r:id="rId32"/>
    <p:sldMasterId id="2147484393" r:id="rId33"/>
    <p:sldMasterId id="2147484414" r:id="rId34"/>
    <p:sldMasterId id="2147484434" r:id="rId35"/>
    <p:sldMasterId id="2147484455" r:id="rId36"/>
    <p:sldMasterId id="2147484491" r:id="rId37"/>
    <p:sldMasterId id="2147484576" r:id="rId38"/>
    <p:sldMasterId id="2147484599" r:id="rId39"/>
    <p:sldMasterId id="2147484625" r:id="rId40"/>
    <p:sldMasterId id="2147484665" r:id="rId41"/>
    <p:sldMasterId id="2147484686" r:id="rId42"/>
  </p:sldMasterIdLst>
  <p:notesMasterIdLst>
    <p:notesMasterId r:id="rId81"/>
  </p:notesMasterIdLst>
  <p:handoutMasterIdLst>
    <p:handoutMasterId r:id="rId82"/>
  </p:handoutMasterIdLst>
  <p:sldIdLst>
    <p:sldId id="324" r:id="rId43"/>
    <p:sldId id="1442" r:id="rId44"/>
    <p:sldId id="1616" r:id="rId45"/>
    <p:sldId id="1555" r:id="rId46"/>
    <p:sldId id="1587" r:id="rId47"/>
    <p:sldId id="1558" r:id="rId48"/>
    <p:sldId id="1647" r:id="rId49"/>
    <p:sldId id="1648" r:id="rId50"/>
    <p:sldId id="1576" r:id="rId51"/>
    <p:sldId id="1624" r:id="rId52"/>
    <p:sldId id="1627" r:id="rId53"/>
    <p:sldId id="1588" r:id="rId54"/>
    <p:sldId id="1591" r:id="rId55"/>
    <p:sldId id="1594" r:id="rId56"/>
    <p:sldId id="1577" r:id="rId57"/>
    <p:sldId id="1649" r:id="rId58"/>
    <p:sldId id="1650" r:id="rId59"/>
    <p:sldId id="1567" r:id="rId60"/>
    <p:sldId id="1623" r:id="rId61"/>
    <p:sldId id="1569" r:id="rId62"/>
    <p:sldId id="1651" r:id="rId63"/>
    <p:sldId id="1652" r:id="rId64"/>
    <p:sldId id="1620" r:id="rId65"/>
    <p:sldId id="1618" r:id="rId66"/>
    <p:sldId id="1581" r:id="rId67"/>
    <p:sldId id="1582" r:id="rId68"/>
    <p:sldId id="1653" r:id="rId69"/>
    <p:sldId id="1654" r:id="rId70"/>
    <p:sldId id="1629" r:id="rId71"/>
    <p:sldId id="1630" r:id="rId72"/>
    <p:sldId id="1628" r:id="rId73"/>
    <p:sldId id="1573" r:id="rId74"/>
    <p:sldId id="1655" r:id="rId75"/>
    <p:sldId id="1656" r:id="rId76"/>
    <p:sldId id="1586" r:id="rId77"/>
    <p:sldId id="1485" r:id="rId78"/>
    <p:sldId id="1446" r:id="rId79"/>
    <p:sldId id="1556" r:id="rId80"/>
  </p:sldIdLst>
  <p:sldSz cx="9144000" cy="5143500" type="screen16x9"/>
  <p:notesSz cx="6794500" cy="9931400"/>
  <p:embeddedFontLst>
    <p:embeddedFont>
      <p:font typeface="Just Script" panose="02020803050402020203" pitchFamily="18" charset="0"/>
      <p:regular r:id="rId83"/>
    </p:embeddedFont>
    <p:embeddedFont>
      <p:font typeface="Bradley Hand ITC" panose="03070402050302030203" pitchFamily="66" charset="0"/>
      <p:regular r:id="rId84"/>
    </p:embeddedFont>
    <p:embeddedFont>
      <p:font typeface="Calibri" panose="020F0502020204030204" pitchFamily="34" charset="0"/>
      <p:regular r:id="rId85"/>
      <p:bold r:id="rId86"/>
      <p:italic r:id="rId87"/>
      <p:boldItalic r:id="rId88"/>
    </p:embeddedFont>
    <p:embeddedFont>
      <p:font typeface="Ebrima" panose="02000000000000000000" pitchFamily="2" charset="0"/>
      <p:regular r:id="rId89"/>
      <p:bold r:id="rId90"/>
    </p:embeddedFont>
    <p:embeddedFont>
      <p:font typeface="Just Sans" panose="020B0603030202020203" pitchFamily="34" charset="0"/>
      <p:regular r:id="rId91"/>
      <p:bold r:id="rId92"/>
      <p:italic r:id="rId93"/>
      <p:boldItalic r:id="rId94"/>
    </p:embeddedFont>
  </p:embeddedFontLst>
  <p:defaultText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A26664-E5E2-4864-B166-05ABE861DC78}">
          <p14:sldIdLst>
            <p14:sldId id="324"/>
            <p14:sldId id="1442"/>
            <p14:sldId id="1616"/>
            <p14:sldId id="1555"/>
            <p14:sldId id="1587"/>
            <p14:sldId id="1558"/>
            <p14:sldId id="1647"/>
            <p14:sldId id="1648"/>
            <p14:sldId id="1576"/>
            <p14:sldId id="1624"/>
            <p14:sldId id="1627"/>
            <p14:sldId id="1588"/>
            <p14:sldId id="1591"/>
            <p14:sldId id="1594"/>
            <p14:sldId id="1577"/>
            <p14:sldId id="1649"/>
            <p14:sldId id="1650"/>
            <p14:sldId id="1567"/>
            <p14:sldId id="1623"/>
            <p14:sldId id="1569"/>
            <p14:sldId id="1651"/>
            <p14:sldId id="1652"/>
            <p14:sldId id="1620"/>
            <p14:sldId id="1618"/>
            <p14:sldId id="1581"/>
            <p14:sldId id="1582"/>
            <p14:sldId id="1653"/>
            <p14:sldId id="1654"/>
            <p14:sldId id="1629"/>
            <p14:sldId id="1630"/>
            <p14:sldId id="1628"/>
            <p14:sldId id="1573"/>
            <p14:sldId id="1655"/>
            <p14:sldId id="1656"/>
            <p14:sldId id="1586"/>
            <p14:sldId id="1485"/>
            <p14:sldId id="1446"/>
            <p14:sldId id="1556"/>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guide id="3" orient="horz" pos="1555">
          <p15:clr>
            <a:srgbClr val="A4A3A4"/>
          </p15:clr>
        </p15:guide>
        <p15:guide id="4" orient="horz" pos="804" userDrawn="1">
          <p15:clr>
            <a:srgbClr val="A4A3A4"/>
          </p15:clr>
        </p15:guide>
        <p15:guide id="5" orient="horz" pos="2113">
          <p15:clr>
            <a:srgbClr val="A4A3A4"/>
          </p15:clr>
        </p15:guide>
        <p15:guide id="6" orient="horz" pos="2961">
          <p15:clr>
            <a:srgbClr val="A4A3A4"/>
          </p15:clr>
        </p15:guide>
        <p15:guide id="7" orient="horz" pos="3093">
          <p15:clr>
            <a:srgbClr val="A4A3A4"/>
          </p15:clr>
        </p15:guide>
        <p15:guide id="8" orient="horz" pos="1814">
          <p15:clr>
            <a:srgbClr val="A4A3A4"/>
          </p15:clr>
        </p15:guide>
        <p15:guide id="9" orient="horz" pos="39">
          <p15:clr>
            <a:srgbClr val="A4A3A4"/>
          </p15:clr>
        </p15:guide>
        <p15:guide id="10" orient="horz" pos="984">
          <p15:clr>
            <a:srgbClr val="A4A3A4"/>
          </p15:clr>
        </p15:guide>
        <p15:guide id="11" orient="horz" pos="2391">
          <p15:clr>
            <a:srgbClr val="A4A3A4"/>
          </p15:clr>
        </p15:guide>
        <p15:guide id="12" orient="horz" pos="1168">
          <p15:clr>
            <a:srgbClr val="A4A3A4"/>
          </p15:clr>
        </p15:guide>
        <p15:guide id="13" pos="2879">
          <p15:clr>
            <a:srgbClr val="A4A3A4"/>
          </p15:clr>
        </p15:guide>
        <p15:guide id="14" pos="2765">
          <p15:clr>
            <a:srgbClr val="A4A3A4"/>
          </p15:clr>
        </p15:guide>
        <p15:guide id="15" pos="2993">
          <p15:clr>
            <a:srgbClr val="A4A3A4"/>
          </p15:clr>
        </p15:guide>
        <p15:guide id="16" pos="179">
          <p15:clr>
            <a:srgbClr val="A4A3A4"/>
          </p15:clr>
        </p15:guide>
        <p15:guide id="17" pos="213">
          <p15:clr>
            <a:srgbClr val="A4A3A4"/>
          </p15:clr>
        </p15:guide>
        <p15:guide id="18" pos="5592">
          <p15:clr>
            <a:srgbClr val="A4A3A4"/>
          </p15:clr>
        </p15:guide>
        <p15:guide id="19" pos="5526">
          <p15:clr>
            <a:srgbClr val="A4A3A4"/>
          </p15:clr>
        </p15:guide>
        <p15:guide id="20" pos="4682">
          <p15:clr>
            <a:srgbClr val="A4A3A4"/>
          </p15:clr>
        </p15:guide>
        <p15:guide id="21" pos="885">
          <p15:clr>
            <a:srgbClr val="A4A3A4"/>
          </p15:clr>
        </p15:guide>
        <p15:guide id="22" pos="14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Brown" initials="BB" lastIdx="4" clrIdx="0"/>
  <p:cmAuthor id="2" name="Tony Clark" initials="TC" lastIdx="1" clrIdx="1">
    <p:extLst/>
  </p:cmAuthor>
  <p:cmAuthor id="3" name="Karen Lauder" initials="KL" lastIdx="16" clrIdx="2"/>
  <p:cmAuthor id="4" name="Antony Gore" initials="AG" lastIdx="14" clrIdx="3">
    <p:extLst/>
  </p:cmAuthor>
  <p:cmAuthor id="5" name="Martin Lines" initials="ML"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E"/>
    <a:srgbClr val="1CA1CA"/>
    <a:srgbClr val="3AC8F4"/>
    <a:srgbClr val="57ABFF"/>
    <a:srgbClr val="5A8B25"/>
    <a:srgbClr val="CCCC00"/>
    <a:srgbClr val="99CC00"/>
    <a:srgbClr val="FF4343"/>
    <a:srgbClr val="2FCFA0"/>
    <a:srgbClr val="C489D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44619" autoAdjust="0"/>
  </p:normalViewPr>
  <p:slideViewPr>
    <p:cSldViewPr snapToGrid="0" showGuides="1">
      <p:cViewPr varScale="1">
        <p:scale>
          <a:sx n="52" d="100"/>
          <a:sy n="52" d="100"/>
        </p:scale>
        <p:origin x="1781" y="48"/>
      </p:cViewPr>
      <p:guideLst>
        <p:guide orient="horz" pos="4320"/>
        <p:guide pos="7680"/>
        <p:guide orient="horz" pos="1555"/>
        <p:guide orient="horz" pos="804"/>
        <p:guide orient="horz" pos="2113"/>
        <p:guide orient="horz" pos="2961"/>
        <p:guide orient="horz" pos="3093"/>
        <p:guide orient="horz" pos="1814"/>
        <p:guide orient="horz" pos="39"/>
        <p:guide orient="horz" pos="984"/>
        <p:guide orient="horz" pos="2391"/>
        <p:guide orient="horz" pos="1168"/>
        <p:guide pos="2879"/>
        <p:guide pos="2765"/>
        <p:guide pos="2993"/>
        <p:guide pos="179"/>
        <p:guide pos="213"/>
        <p:guide pos="5592"/>
        <p:guide pos="5526"/>
        <p:guide pos="4682"/>
        <p:guide pos="885"/>
        <p:guide pos="14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0" d="100"/>
          <a:sy n="90" d="100"/>
        </p:scale>
        <p:origin x="1114"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1.xml"/><Relationship Id="rId21" Type="http://schemas.openxmlformats.org/officeDocument/2006/relationships/slideMaster" Target="slideMasters/slideMaster16.xml"/><Relationship Id="rId42" Type="http://schemas.openxmlformats.org/officeDocument/2006/relationships/slideMaster" Target="slideMasters/slideMaster37.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slide" Target="slides/slide26.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Master" Target="slideMasters/slideMaster11.xml"/><Relationship Id="rId11" Type="http://schemas.openxmlformats.org/officeDocument/2006/relationships/slideMaster" Target="slideMasters/slideMaster6.xml"/><Relationship Id="rId32" Type="http://schemas.openxmlformats.org/officeDocument/2006/relationships/slideMaster" Target="slideMasters/slideMaster27.xml"/><Relationship Id="rId37" Type="http://schemas.openxmlformats.org/officeDocument/2006/relationships/slideMaster" Target="slideMasters/slideMaster32.xml"/><Relationship Id="rId53" Type="http://schemas.openxmlformats.org/officeDocument/2006/relationships/slide" Target="slides/slide11.xml"/><Relationship Id="rId58" Type="http://schemas.openxmlformats.org/officeDocument/2006/relationships/slide" Target="slides/slide16.xml"/><Relationship Id="rId74" Type="http://schemas.openxmlformats.org/officeDocument/2006/relationships/slide" Target="slides/slide32.xml"/><Relationship Id="rId79" Type="http://schemas.openxmlformats.org/officeDocument/2006/relationships/slide" Target="slides/slide37.xml"/><Relationship Id="rId5" Type="http://schemas.openxmlformats.org/officeDocument/2006/relationships/customXml" Target="../customXml/item5.xml"/><Relationship Id="rId90" Type="http://schemas.openxmlformats.org/officeDocument/2006/relationships/font" Target="fonts/font8.fntdata"/><Relationship Id="rId95" Type="http://schemas.openxmlformats.org/officeDocument/2006/relationships/commentAuthors" Target="commentAuthors.xml"/><Relationship Id="rId22" Type="http://schemas.openxmlformats.org/officeDocument/2006/relationships/slideMaster" Target="slideMasters/slideMaster17.xml"/><Relationship Id="rId27" Type="http://schemas.openxmlformats.org/officeDocument/2006/relationships/slideMaster" Target="slideMasters/slideMaster22.xml"/><Relationship Id="rId43" Type="http://schemas.openxmlformats.org/officeDocument/2006/relationships/slide" Target="slides/slide1.xml"/><Relationship Id="rId48" Type="http://schemas.openxmlformats.org/officeDocument/2006/relationships/slide" Target="slides/slide6.xml"/><Relationship Id="rId64" Type="http://schemas.openxmlformats.org/officeDocument/2006/relationships/slide" Target="slides/slide22.xml"/><Relationship Id="rId69" Type="http://schemas.openxmlformats.org/officeDocument/2006/relationships/slide" Target="slides/slide27.xml"/><Relationship Id="rId80" Type="http://schemas.openxmlformats.org/officeDocument/2006/relationships/slide" Target="slides/slide38.xml"/><Relationship Id="rId85"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Master" Target="slideMasters/slideMaster28.xml"/><Relationship Id="rId38" Type="http://schemas.openxmlformats.org/officeDocument/2006/relationships/slideMaster" Target="slideMasters/slideMaster33.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15.xml"/><Relationship Id="rId41" Type="http://schemas.openxmlformats.org/officeDocument/2006/relationships/slideMaster" Target="slideMasters/slideMaster36.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Master" Target="slideMasters/slideMaster23.xml"/><Relationship Id="rId36" Type="http://schemas.openxmlformats.org/officeDocument/2006/relationships/slideMaster" Target="slideMasters/slideMaster31.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slideMaster" Target="slideMasters/slideMaster5.xml"/><Relationship Id="rId31" Type="http://schemas.openxmlformats.org/officeDocument/2006/relationships/slideMaster" Target="slideMasters/slideMaster26.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slide" Target="slides/slide36.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39" Type="http://schemas.openxmlformats.org/officeDocument/2006/relationships/slideMaster" Target="slideMasters/slideMaster34.xml"/><Relationship Id="rId34" Type="http://schemas.openxmlformats.org/officeDocument/2006/relationships/slideMaster" Target="slideMasters/slideMaster29.xml"/><Relationship Id="rId50" Type="http://schemas.openxmlformats.org/officeDocument/2006/relationships/slide" Target="slides/slide8.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viewProps" Target="viewProps.xml"/><Relationship Id="rId7" Type="http://schemas.openxmlformats.org/officeDocument/2006/relationships/slideMaster" Target="slideMasters/slideMaster2.xml"/><Relationship Id="rId71" Type="http://schemas.openxmlformats.org/officeDocument/2006/relationships/slide" Target="slides/slide29.xml"/><Relationship Id="rId92"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Master" Target="slideMasters/slideMaster24.xml"/><Relationship Id="rId24" Type="http://schemas.openxmlformats.org/officeDocument/2006/relationships/slideMaster" Target="slideMasters/slideMaster19.xml"/><Relationship Id="rId40" Type="http://schemas.openxmlformats.org/officeDocument/2006/relationships/slideMaster" Target="slideMasters/slideMaster35.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font" Target="fonts/font5.fntdata"/><Relationship Id="rId61" Type="http://schemas.openxmlformats.org/officeDocument/2006/relationships/slide" Target="slides/slide19.xml"/><Relationship Id="rId82" Type="http://schemas.openxmlformats.org/officeDocument/2006/relationships/handoutMaster" Target="handoutMasters/handoutMaster1.xml"/><Relationship Id="rId19" Type="http://schemas.openxmlformats.org/officeDocument/2006/relationships/slideMaster" Target="slideMasters/slideMaster14.xml"/><Relationship Id="rId14" Type="http://schemas.openxmlformats.org/officeDocument/2006/relationships/slideMaster" Target="slideMasters/slideMaster9.xml"/><Relationship Id="rId30" Type="http://schemas.openxmlformats.org/officeDocument/2006/relationships/slideMaster" Target="slideMasters/slideMaster25.xml"/><Relationship Id="rId35" Type="http://schemas.openxmlformats.org/officeDocument/2006/relationships/slideMaster" Target="slideMasters/slideMaster30.xml"/><Relationship Id="rId56" Type="http://schemas.openxmlformats.org/officeDocument/2006/relationships/slide" Target="slides/slide14.xml"/><Relationship Id="rId77" Type="http://schemas.openxmlformats.org/officeDocument/2006/relationships/slide" Target="slides/slide35.xml"/><Relationship Id="rId8" Type="http://schemas.openxmlformats.org/officeDocument/2006/relationships/slideMaster" Target="slideMasters/slideMaster3.xml"/><Relationship Id="rId51" Type="http://schemas.openxmlformats.org/officeDocument/2006/relationships/slide" Target="slides/slide9.xml"/><Relationship Id="rId72" Type="http://schemas.openxmlformats.org/officeDocument/2006/relationships/slide" Target="slides/slide30.xml"/><Relationship Id="rId93" Type="http://schemas.openxmlformats.org/officeDocument/2006/relationships/font" Target="fonts/font11.fntdata"/><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c:spPr>
          </c:dPt>
          <c:dLbls>
            <c:dLbl>
              <c:idx val="0"/>
              <c:layout>
                <c:manualLayout>
                  <c:x val="0.10892153579220103"/>
                  <c:y val="-0.109375"/>
                </c:manualLayout>
              </c:layout>
              <c:tx>
                <c:rich>
                  <a:bodyPr/>
                  <a:lstStyle/>
                  <a:p>
                    <a:pPr>
                      <a:defRPr sz="1600"/>
                    </a:pPr>
                    <a:r>
                      <a:rPr lang="en-US" sz="1600" dirty="0" smtClean="0"/>
                      <a:t>Savings </a:t>
                    </a:r>
                  </a:p>
                  <a:p>
                    <a:pPr>
                      <a:defRPr sz="1600"/>
                    </a:pPr>
                    <a:r>
                      <a:rPr lang="en-US" sz="1600" dirty="0" smtClean="0"/>
                      <a:t>32</a:t>
                    </a:r>
                    <a:r>
                      <a:rPr lang="en-US" sz="1600" dirty="0"/>
                      <a:t>%</a:t>
                    </a:r>
                  </a:p>
                </c:rich>
              </c:tx>
              <c:spPr/>
              <c:showLegendKey val="0"/>
              <c:showVal val="1"/>
              <c:showCatName val="1"/>
              <c:showSerName val="0"/>
              <c:showPercent val="0"/>
              <c:showBubbleSize val="0"/>
              <c:extLst>
                <c:ext xmlns:c15="http://schemas.microsoft.com/office/drawing/2012/chart" uri="{CE6537A1-D6FC-4f65-9D91-7224C49458BB}"/>
              </c:extLst>
            </c:dLbl>
            <c:dLbl>
              <c:idx val="1"/>
              <c:layout>
                <c:manualLayout>
                  <c:x val="0.17907438935327966"/>
                  <c:y val="5.3124999999999999E-2"/>
                </c:manualLayout>
              </c:layout>
              <c:tx>
                <c:rich>
                  <a:bodyPr/>
                  <a:lstStyle/>
                  <a:p>
                    <a:pPr>
                      <a:defRPr sz="1600"/>
                    </a:pPr>
                    <a:r>
                      <a:rPr lang="en-US" sz="1600" dirty="0"/>
                      <a:t>Capital </a:t>
                    </a:r>
                    <a:r>
                      <a:rPr lang="en-US" sz="1600" dirty="0" smtClean="0"/>
                      <a:t>growth </a:t>
                    </a:r>
                  </a:p>
                  <a:p>
                    <a:pPr>
                      <a:defRPr sz="1600"/>
                    </a:pPr>
                    <a:r>
                      <a:rPr lang="en-US" sz="1600" dirty="0" smtClean="0"/>
                      <a:t>20</a:t>
                    </a:r>
                    <a:r>
                      <a:rPr lang="en-US" sz="1600" dirty="0"/>
                      <a:t>%</a:t>
                    </a:r>
                  </a:p>
                </c:rich>
              </c:tx>
              <c:spPr/>
              <c:showLegendKey val="0"/>
              <c:showVal val="1"/>
              <c:showCatName val="1"/>
              <c:showSerName val="0"/>
              <c:showPercent val="0"/>
              <c:showBubbleSize val="0"/>
              <c:extLst>
                <c:ext xmlns:c15="http://schemas.microsoft.com/office/drawing/2012/chart" uri="{CE6537A1-D6FC-4f65-9D91-7224C49458BB}"/>
              </c:extLst>
            </c:dLbl>
            <c:dLbl>
              <c:idx val="2"/>
              <c:layout>
                <c:manualLayout>
                  <c:x val="-8.4921875363410976E-2"/>
                  <c:y val="0.14374999999999999"/>
                </c:manualLayout>
              </c:layout>
              <c:tx>
                <c:rich>
                  <a:bodyPr/>
                  <a:lstStyle/>
                  <a:p>
                    <a:pPr>
                      <a:defRPr sz="1600"/>
                    </a:pPr>
                    <a:r>
                      <a:rPr lang="en-US" sz="1600" dirty="0" smtClean="0"/>
                      <a:t>Unknown </a:t>
                    </a:r>
                  </a:p>
                  <a:p>
                    <a:pPr>
                      <a:defRPr sz="1600"/>
                    </a:pPr>
                    <a:r>
                      <a:rPr lang="en-US" sz="1600" dirty="0" smtClean="0"/>
                      <a:t>9</a:t>
                    </a:r>
                    <a:r>
                      <a:rPr lang="en-US" sz="1600" dirty="0"/>
                      <a:t>%</a:t>
                    </a:r>
                  </a:p>
                </c:rich>
              </c:tx>
              <c:spPr/>
              <c:showLegendKey val="0"/>
              <c:showVal val="1"/>
              <c:showCatName val="1"/>
              <c:showSerName val="0"/>
              <c:showPercent val="0"/>
              <c:showBubbleSize val="0"/>
              <c:extLst>
                <c:ext xmlns:c15="http://schemas.microsoft.com/office/drawing/2012/chart" uri="{CE6537A1-D6FC-4f65-9D91-7224C49458BB}"/>
              </c:extLst>
            </c:dLbl>
            <c:dLbl>
              <c:idx val="3"/>
              <c:layout>
                <c:manualLayout>
                  <c:x val="-0.1679977683659182"/>
                  <c:y val="-6.25E-2"/>
                </c:manualLayout>
              </c:layout>
              <c:tx>
                <c:rich>
                  <a:bodyPr/>
                  <a:lstStyle/>
                  <a:p>
                    <a:pPr>
                      <a:defRPr sz="1600"/>
                    </a:pPr>
                    <a:r>
                      <a:rPr lang="en-US" sz="1600" dirty="0" smtClean="0"/>
                      <a:t>Spent </a:t>
                    </a:r>
                    <a:r>
                      <a:rPr lang="en-US" sz="1600" dirty="0"/>
                      <a:t>all </a:t>
                    </a:r>
                    <a:r>
                      <a:rPr lang="en-US" sz="1600" dirty="0" smtClean="0"/>
                      <a:t>or their </a:t>
                    </a:r>
                    <a:r>
                      <a:rPr lang="en-US" sz="1600" dirty="0"/>
                      <a:t>largest </a:t>
                    </a:r>
                    <a:r>
                      <a:rPr lang="en-US" sz="1600" dirty="0" smtClean="0"/>
                      <a:t>share </a:t>
                    </a:r>
                  </a:p>
                  <a:p>
                    <a:pPr>
                      <a:defRPr sz="1600"/>
                    </a:pPr>
                    <a:r>
                      <a:rPr lang="en-US" sz="1600" dirty="0" smtClean="0"/>
                      <a:t>25</a:t>
                    </a:r>
                    <a:r>
                      <a:rPr lang="en-US" sz="1600" dirty="0"/>
                      <a:t>%</a:t>
                    </a:r>
                  </a:p>
                </c:rich>
              </c:tx>
              <c:spPr/>
              <c:showLegendKey val="0"/>
              <c:showVal val="1"/>
              <c:showCatName val="1"/>
              <c:showSerName val="0"/>
              <c:showPercent val="0"/>
              <c:showBubbleSize val="0"/>
              <c:extLst>
                <c:ext xmlns:c15="http://schemas.microsoft.com/office/drawing/2012/chart" uri="{CE6537A1-D6FC-4f65-9D91-7224C49458BB}"/>
              </c:extLst>
            </c:dLbl>
            <c:dLbl>
              <c:idx val="4"/>
              <c:layout>
                <c:manualLayout>
                  <c:x val="-7.9383492187536348E-2"/>
                  <c:y val="-0.13125000000000001"/>
                </c:manualLayout>
              </c:layout>
              <c:tx>
                <c:rich>
                  <a:bodyPr/>
                  <a:lstStyle/>
                  <a:p>
                    <a:pPr>
                      <a:defRPr sz="1600"/>
                    </a:pPr>
                    <a:r>
                      <a:rPr lang="en-US" sz="1600" dirty="0" smtClean="0"/>
                      <a:t>Debt </a:t>
                    </a:r>
                  </a:p>
                  <a:p>
                    <a:pPr>
                      <a:defRPr sz="1600"/>
                    </a:pPr>
                    <a:r>
                      <a:rPr lang="en-US" sz="1600" dirty="0" smtClean="0"/>
                      <a:t>14</a:t>
                    </a:r>
                    <a:r>
                      <a:rPr lang="en-US" sz="1600" dirty="0"/>
                      <a:t>%</a:t>
                    </a:r>
                  </a:p>
                </c:rich>
              </c:tx>
              <c:sp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800"/>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Savings</c:v>
                </c:pt>
                <c:pt idx="1">
                  <c:v>Capital growth</c:v>
                </c:pt>
                <c:pt idx="2">
                  <c:v>Unknown</c:v>
                </c:pt>
                <c:pt idx="3">
                  <c:v>Spent all / largest share</c:v>
                </c:pt>
                <c:pt idx="4">
                  <c:v>Debt</c:v>
                </c:pt>
              </c:strCache>
            </c:strRef>
          </c:cat>
          <c:val>
            <c:numRef>
              <c:f>Sheet1!$B$2:$B$6</c:f>
              <c:numCache>
                <c:formatCode>0%</c:formatCode>
                <c:ptCount val="5"/>
                <c:pt idx="0">
                  <c:v>0.32</c:v>
                </c:pt>
                <c:pt idx="1">
                  <c:v>0.2</c:v>
                </c:pt>
                <c:pt idx="2">
                  <c:v>0.09</c:v>
                </c:pt>
                <c:pt idx="3">
                  <c:v>0.25</c:v>
                </c:pt>
                <c:pt idx="4">
                  <c:v>0.14000000000000001</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emotional value</c:v>
                </c:pt>
              </c:strCache>
            </c:strRef>
          </c:tx>
          <c:invertIfNegative val="0"/>
          <c:cat>
            <c:strRef>
              <c:f>Sheet1!$A$2:$A$3</c:f>
              <c:strCache>
                <c:ptCount val="2"/>
                <c:pt idx="0">
                  <c:v>Gain</c:v>
                </c:pt>
                <c:pt idx="1">
                  <c:v>Loss</c:v>
                </c:pt>
              </c:strCache>
            </c:strRef>
          </c:cat>
          <c:val>
            <c:numRef>
              <c:f>Sheet1!$B$2:$B$3</c:f>
              <c:numCache>
                <c:formatCode>General</c:formatCode>
                <c:ptCount val="2"/>
                <c:pt idx="0">
                  <c:v>1</c:v>
                </c:pt>
                <c:pt idx="1">
                  <c:v>2.5</c:v>
                </c:pt>
              </c:numCache>
            </c:numRef>
          </c:val>
        </c:ser>
        <c:dLbls>
          <c:showLegendKey val="0"/>
          <c:showVal val="0"/>
          <c:showCatName val="0"/>
          <c:showSerName val="0"/>
          <c:showPercent val="0"/>
          <c:showBubbleSize val="0"/>
        </c:dLbls>
        <c:gapWidth val="150"/>
        <c:overlap val="100"/>
        <c:axId val="1521286448"/>
        <c:axId val="1521286992"/>
      </c:barChart>
      <c:catAx>
        <c:axId val="1521286448"/>
        <c:scaling>
          <c:orientation val="minMax"/>
        </c:scaling>
        <c:delete val="0"/>
        <c:axPos val="b"/>
        <c:numFmt formatCode="General" sourceLinked="0"/>
        <c:majorTickMark val="out"/>
        <c:minorTickMark val="none"/>
        <c:tickLblPos val="nextTo"/>
        <c:crossAx val="1521286992"/>
        <c:crosses val="autoZero"/>
        <c:auto val="1"/>
        <c:lblAlgn val="ctr"/>
        <c:lblOffset val="100"/>
        <c:noMultiLvlLbl val="0"/>
      </c:catAx>
      <c:valAx>
        <c:axId val="1521286992"/>
        <c:scaling>
          <c:orientation val="minMax"/>
        </c:scaling>
        <c:delete val="1"/>
        <c:axPos val="l"/>
        <c:majorGridlines/>
        <c:numFmt formatCode="General" sourceLinked="1"/>
        <c:majorTickMark val="out"/>
        <c:minorTickMark val="none"/>
        <c:tickLblPos val="nextTo"/>
        <c:crossAx val="152128644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Investment Frame</c:v>
                </c:pt>
              </c:strCache>
            </c:strRef>
          </c:tx>
          <c:spPr>
            <a:solidFill>
              <a:schemeClr val="accent1">
                <a:lumMod val="50000"/>
              </a:schemeClr>
            </a:solidFill>
          </c:spPr>
          <c:invertIfNegative val="0"/>
          <c:cat>
            <c:strRef>
              <c:f>Sheet1!$A$2:$A$4</c:f>
              <c:strCache>
                <c:ptCount val="3"/>
                <c:pt idx="0">
                  <c:v>Prefer annuity to self-annuitise or savings account</c:v>
                </c:pt>
                <c:pt idx="1">
                  <c:v>Prefer annuity to amortise to 100</c:v>
                </c:pt>
                <c:pt idx="2">
                  <c:v>Prefer annuity to amortise to 85</c:v>
                </c:pt>
              </c:strCache>
            </c:strRef>
          </c:cat>
          <c:val>
            <c:numRef>
              <c:f>Sheet1!$B$2:$B$4</c:f>
              <c:numCache>
                <c:formatCode>0%</c:formatCode>
                <c:ptCount val="3"/>
                <c:pt idx="0">
                  <c:v>0.17</c:v>
                </c:pt>
                <c:pt idx="1">
                  <c:v>0.32</c:v>
                </c:pt>
                <c:pt idx="2">
                  <c:v>0.31</c:v>
                </c:pt>
              </c:numCache>
            </c:numRef>
          </c:val>
        </c:ser>
        <c:ser>
          <c:idx val="1"/>
          <c:order val="1"/>
          <c:tx>
            <c:strRef>
              <c:f>Sheet1!$C$1</c:f>
              <c:strCache>
                <c:ptCount val="1"/>
                <c:pt idx="0">
                  <c:v>Consumption Frame</c:v>
                </c:pt>
              </c:strCache>
            </c:strRef>
          </c:tx>
          <c:spPr>
            <a:solidFill>
              <a:schemeClr val="accent2">
                <a:lumMod val="75000"/>
              </a:schemeClr>
            </a:solidFill>
          </c:spPr>
          <c:invertIfNegative val="0"/>
          <c:cat>
            <c:strRef>
              <c:f>Sheet1!$A$2:$A$4</c:f>
              <c:strCache>
                <c:ptCount val="3"/>
                <c:pt idx="0">
                  <c:v>Prefer annuity to self-annuitise or savings account</c:v>
                </c:pt>
                <c:pt idx="1">
                  <c:v>Prefer annuity to amortise to 100</c:v>
                </c:pt>
                <c:pt idx="2">
                  <c:v>Prefer annuity to amortise to 85</c:v>
                </c:pt>
              </c:strCache>
            </c:strRef>
          </c:cat>
          <c:val>
            <c:numRef>
              <c:f>Sheet1!$C$2:$C$4</c:f>
              <c:numCache>
                <c:formatCode>0%</c:formatCode>
                <c:ptCount val="3"/>
                <c:pt idx="0">
                  <c:v>0.66</c:v>
                </c:pt>
                <c:pt idx="1">
                  <c:v>0.75</c:v>
                </c:pt>
                <c:pt idx="2">
                  <c:v>0.72</c:v>
                </c:pt>
              </c:numCache>
            </c:numRef>
          </c:val>
        </c:ser>
        <c:dLbls>
          <c:showLegendKey val="0"/>
          <c:showVal val="0"/>
          <c:showCatName val="0"/>
          <c:showSerName val="0"/>
          <c:showPercent val="0"/>
          <c:showBubbleSize val="0"/>
        </c:dLbls>
        <c:gapWidth val="150"/>
        <c:axId val="1521284272"/>
        <c:axId val="1515130144"/>
      </c:barChart>
      <c:catAx>
        <c:axId val="1521284272"/>
        <c:scaling>
          <c:orientation val="minMax"/>
        </c:scaling>
        <c:delete val="0"/>
        <c:axPos val="b"/>
        <c:numFmt formatCode="General" sourceLinked="0"/>
        <c:majorTickMark val="out"/>
        <c:minorTickMark val="none"/>
        <c:tickLblPos val="nextTo"/>
        <c:txPr>
          <a:bodyPr/>
          <a:lstStyle/>
          <a:p>
            <a:pPr>
              <a:defRPr sz="1400"/>
            </a:pPr>
            <a:endParaRPr lang="en-US"/>
          </a:p>
        </c:txPr>
        <c:crossAx val="1515130144"/>
        <c:crosses val="autoZero"/>
        <c:auto val="1"/>
        <c:lblAlgn val="ctr"/>
        <c:lblOffset val="100"/>
        <c:noMultiLvlLbl val="0"/>
      </c:catAx>
      <c:valAx>
        <c:axId val="1515130144"/>
        <c:scaling>
          <c:orientation val="minMax"/>
        </c:scaling>
        <c:delete val="0"/>
        <c:axPos val="l"/>
        <c:majorGridlines/>
        <c:numFmt formatCode="0%" sourceLinked="1"/>
        <c:majorTickMark val="out"/>
        <c:minorTickMark val="none"/>
        <c:tickLblPos val="nextTo"/>
        <c:crossAx val="1521284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F43F9-7423-4136-8CB8-4A6EBA8179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1BB674E2-71DE-4D9D-BDA0-00C318036134}">
      <dgm:prSet phldrT="[Text]"/>
      <dgm:spPr/>
      <dgm:t>
        <a:bodyPr/>
        <a:lstStyle/>
        <a:p>
          <a:r>
            <a:rPr lang="en-GB" dirty="0" smtClean="0"/>
            <a:t>Hot Hand fallacy</a:t>
          </a:r>
          <a:endParaRPr lang="en-GB" dirty="0"/>
        </a:p>
      </dgm:t>
    </dgm:pt>
    <dgm:pt modelId="{BDD53083-311B-47BF-92BC-4A6F6DE4588E}" type="parTrans" cxnId="{CEF3E213-3FF0-4824-8E29-3A3D956E62CC}">
      <dgm:prSet/>
      <dgm:spPr/>
      <dgm:t>
        <a:bodyPr/>
        <a:lstStyle/>
        <a:p>
          <a:endParaRPr lang="en-GB"/>
        </a:p>
      </dgm:t>
    </dgm:pt>
    <dgm:pt modelId="{480A640F-B032-46FD-80FE-895846B76189}" type="sibTrans" cxnId="{CEF3E213-3FF0-4824-8E29-3A3D956E62CC}">
      <dgm:prSet/>
      <dgm:spPr/>
      <dgm:t>
        <a:bodyPr/>
        <a:lstStyle/>
        <a:p>
          <a:endParaRPr lang="en-GB"/>
        </a:p>
      </dgm:t>
    </dgm:pt>
    <dgm:pt modelId="{46F3A748-E2DF-4FD6-8C9B-A5823293967A}">
      <dgm:prSet phldrT="[Text]" custT="1"/>
      <dgm:spPr/>
      <dgm:t>
        <a:bodyPr/>
        <a:lstStyle/>
        <a:p>
          <a:r>
            <a:rPr lang="en-GB" sz="1600" dirty="0" smtClean="0"/>
            <a:t>greater chance of further success in additional attempts</a:t>
          </a:r>
          <a:endParaRPr lang="en-GB" sz="1600" dirty="0"/>
        </a:p>
      </dgm:t>
    </dgm:pt>
    <dgm:pt modelId="{1E1011FB-EB50-4127-8042-63889EC1C5A7}" type="parTrans" cxnId="{721069AA-239E-4096-8F75-9A62F2896F92}">
      <dgm:prSet/>
      <dgm:spPr/>
      <dgm:t>
        <a:bodyPr/>
        <a:lstStyle/>
        <a:p>
          <a:endParaRPr lang="en-GB"/>
        </a:p>
      </dgm:t>
    </dgm:pt>
    <dgm:pt modelId="{BB5010DC-9011-4553-AB18-B2E3AC695488}" type="sibTrans" cxnId="{721069AA-239E-4096-8F75-9A62F2896F92}">
      <dgm:prSet/>
      <dgm:spPr/>
      <dgm:t>
        <a:bodyPr/>
        <a:lstStyle/>
        <a:p>
          <a:endParaRPr lang="en-GB"/>
        </a:p>
      </dgm:t>
    </dgm:pt>
    <dgm:pt modelId="{6B039FB1-18CE-4459-8813-43799D78BD41}">
      <dgm:prSet phldrT="[Text]"/>
      <dgm:spPr/>
      <dgm:t>
        <a:bodyPr/>
        <a:lstStyle/>
        <a:p>
          <a:r>
            <a:rPr lang="en-GB" dirty="0" smtClean="0"/>
            <a:t>Gambler fallacy</a:t>
          </a:r>
          <a:endParaRPr lang="en-GB" dirty="0"/>
        </a:p>
      </dgm:t>
    </dgm:pt>
    <dgm:pt modelId="{AB3B3A75-AF7E-46B9-BBEF-8DA0E146453B}" type="parTrans" cxnId="{EBDDBF0E-7467-4FC0-96F9-EF8032C38391}">
      <dgm:prSet/>
      <dgm:spPr/>
      <dgm:t>
        <a:bodyPr/>
        <a:lstStyle/>
        <a:p>
          <a:endParaRPr lang="en-GB"/>
        </a:p>
      </dgm:t>
    </dgm:pt>
    <dgm:pt modelId="{F262F5BF-C4C0-4BDC-87B5-6B9EF2D21456}" type="sibTrans" cxnId="{EBDDBF0E-7467-4FC0-96F9-EF8032C38391}">
      <dgm:prSet/>
      <dgm:spPr/>
      <dgm:t>
        <a:bodyPr/>
        <a:lstStyle/>
        <a:p>
          <a:endParaRPr lang="en-GB"/>
        </a:p>
      </dgm:t>
    </dgm:pt>
    <dgm:pt modelId="{C4A8F73A-B74B-4FF0-ADA4-20D75AE24067}">
      <dgm:prSet phldrT="[Text]" custT="1"/>
      <dgm:spPr/>
      <dgm:t>
        <a:bodyPr/>
        <a:lstStyle/>
        <a:p>
          <a:r>
            <a:rPr lang="en-GB" sz="1600" dirty="0" smtClean="0"/>
            <a:t>more frequently than normal</a:t>
          </a:r>
          <a:endParaRPr lang="en-GB" sz="1600" dirty="0"/>
        </a:p>
      </dgm:t>
    </dgm:pt>
    <dgm:pt modelId="{14135C37-3C17-4918-83B7-534F4910D6AB}" type="parTrans" cxnId="{975AE9E7-793F-461B-BBF2-9FF89FBF579C}">
      <dgm:prSet/>
      <dgm:spPr/>
      <dgm:t>
        <a:bodyPr/>
        <a:lstStyle/>
        <a:p>
          <a:endParaRPr lang="en-GB"/>
        </a:p>
      </dgm:t>
    </dgm:pt>
    <dgm:pt modelId="{2CAEB428-77DF-46FE-852A-67F56D763C4B}" type="sibTrans" cxnId="{975AE9E7-793F-461B-BBF2-9FF89FBF579C}">
      <dgm:prSet/>
      <dgm:spPr/>
      <dgm:t>
        <a:bodyPr/>
        <a:lstStyle/>
        <a:p>
          <a:endParaRPr lang="en-GB"/>
        </a:p>
      </dgm:t>
    </dgm:pt>
    <dgm:pt modelId="{8250A455-EABF-4850-B16C-613E23A3D64F}">
      <dgm:prSet phldrT="[Text]"/>
      <dgm:spPr/>
      <dgm:t>
        <a:bodyPr/>
        <a:lstStyle/>
        <a:p>
          <a:r>
            <a:rPr lang="en-GB" dirty="0" smtClean="0"/>
            <a:t>Probability misjudgement</a:t>
          </a:r>
          <a:endParaRPr lang="en-GB" dirty="0"/>
        </a:p>
      </dgm:t>
    </dgm:pt>
    <dgm:pt modelId="{500AC12D-E50A-4BC0-9CBD-5C7BF7349EEB}" type="parTrans" cxnId="{C349BC3D-489D-4DA1-ACFC-005B488AE03B}">
      <dgm:prSet/>
      <dgm:spPr/>
      <dgm:t>
        <a:bodyPr/>
        <a:lstStyle/>
        <a:p>
          <a:endParaRPr lang="en-GB"/>
        </a:p>
      </dgm:t>
    </dgm:pt>
    <dgm:pt modelId="{56AAE73C-D604-4B56-8FBE-2E3AC267166D}" type="sibTrans" cxnId="{C349BC3D-489D-4DA1-ACFC-005B488AE03B}">
      <dgm:prSet/>
      <dgm:spPr/>
      <dgm:t>
        <a:bodyPr/>
        <a:lstStyle/>
        <a:p>
          <a:endParaRPr lang="en-GB"/>
        </a:p>
      </dgm:t>
    </dgm:pt>
    <dgm:pt modelId="{28A009BD-A8A4-475C-A56A-BCF0DBFAB31D}">
      <dgm:prSet phldrT="[Text]" custT="1"/>
      <dgm:spPr/>
      <dgm:t>
        <a:bodyPr/>
        <a:lstStyle/>
        <a:p>
          <a:r>
            <a:rPr lang="en-GB" sz="1600" dirty="0" smtClean="0"/>
            <a:t>small probabilities adversely affecting decisions</a:t>
          </a:r>
          <a:endParaRPr lang="en-GB" sz="1600" dirty="0"/>
        </a:p>
      </dgm:t>
    </dgm:pt>
    <dgm:pt modelId="{8FC7FC50-58CA-4049-9EDE-6555E0012059}" type="parTrans" cxnId="{4139188A-6899-4E3D-87D7-4A31C789C377}">
      <dgm:prSet/>
      <dgm:spPr/>
      <dgm:t>
        <a:bodyPr/>
        <a:lstStyle/>
        <a:p>
          <a:endParaRPr lang="en-GB"/>
        </a:p>
      </dgm:t>
    </dgm:pt>
    <dgm:pt modelId="{063D275B-67FE-430E-8A32-3508A3B4AF9B}" type="sibTrans" cxnId="{4139188A-6899-4E3D-87D7-4A31C789C377}">
      <dgm:prSet/>
      <dgm:spPr/>
      <dgm:t>
        <a:bodyPr/>
        <a:lstStyle/>
        <a:p>
          <a:endParaRPr lang="en-GB"/>
        </a:p>
      </dgm:t>
    </dgm:pt>
    <dgm:pt modelId="{DCCAF728-1240-4F62-9F0C-8B1C652A2F31}">
      <dgm:prSet custT="1"/>
      <dgm:spPr/>
      <dgm:t>
        <a:bodyPr/>
        <a:lstStyle/>
        <a:p>
          <a:endParaRPr lang="en-GB" sz="1600" dirty="0"/>
        </a:p>
      </dgm:t>
    </dgm:pt>
    <dgm:pt modelId="{3F64EC7A-9D49-41D9-94BE-BC3AFB6A1379}" type="parTrans" cxnId="{B860EF8E-F628-41A0-9D2C-01D2678F2119}">
      <dgm:prSet/>
      <dgm:spPr/>
      <dgm:t>
        <a:bodyPr/>
        <a:lstStyle/>
        <a:p>
          <a:endParaRPr lang="en-GB"/>
        </a:p>
      </dgm:t>
    </dgm:pt>
    <dgm:pt modelId="{9E3D3A7D-72CE-4ED8-A471-6F940CCE01AF}" type="sibTrans" cxnId="{B860EF8E-F628-41A0-9D2C-01D2678F2119}">
      <dgm:prSet/>
      <dgm:spPr/>
      <dgm:t>
        <a:bodyPr/>
        <a:lstStyle/>
        <a:p>
          <a:endParaRPr lang="en-GB"/>
        </a:p>
      </dgm:t>
    </dgm:pt>
    <dgm:pt modelId="{B00467F7-EB18-44A0-847D-7AC0EFE0EBEE}">
      <dgm:prSet phldrT="[Text]" custT="1"/>
      <dgm:spPr/>
      <dgm:t>
        <a:bodyPr/>
        <a:lstStyle/>
        <a:p>
          <a:r>
            <a:rPr lang="en-GB" sz="1600" dirty="0" smtClean="0"/>
            <a:t>= less frequently in the future</a:t>
          </a:r>
          <a:endParaRPr lang="en-GB" sz="1600" dirty="0"/>
        </a:p>
      </dgm:t>
    </dgm:pt>
    <dgm:pt modelId="{25CF8E83-4AA5-49A1-806F-D59246321270}" type="parTrans" cxnId="{55A64063-C915-403C-B077-1FDB46D7DEC2}">
      <dgm:prSet/>
      <dgm:spPr/>
      <dgm:t>
        <a:bodyPr/>
        <a:lstStyle/>
        <a:p>
          <a:endParaRPr lang="en-GB"/>
        </a:p>
      </dgm:t>
    </dgm:pt>
    <dgm:pt modelId="{B03DC14E-D6B2-486C-A1AD-96D53A4F5616}" type="sibTrans" cxnId="{55A64063-C915-403C-B077-1FDB46D7DEC2}">
      <dgm:prSet/>
      <dgm:spPr/>
      <dgm:t>
        <a:bodyPr/>
        <a:lstStyle/>
        <a:p>
          <a:endParaRPr lang="en-GB"/>
        </a:p>
      </dgm:t>
    </dgm:pt>
    <dgm:pt modelId="{703284D1-E386-49D9-98BE-EA9E98F0B13A}">
      <dgm:prSet phldrT="[Text]" custT="1"/>
      <dgm:spPr/>
      <dgm:t>
        <a:bodyPr/>
        <a:lstStyle/>
        <a:p>
          <a:endParaRPr lang="en-GB" sz="1600" dirty="0"/>
        </a:p>
      </dgm:t>
    </dgm:pt>
    <dgm:pt modelId="{DB2B6F7C-F3EA-427C-B06A-C4B8558716E8}" type="parTrans" cxnId="{7C0B9C4A-47F9-4462-AFA2-1341FB709B2F}">
      <dgm:prSet/>
      <dgm:spPr/>
      <dgm:t>
        <a:bodyPr/>
        <a:lstStyle/>
        <a:p>
          <a:endParaRPr lang="en-GB"/>
        </a:p>
      </dgm:t>
    </dgm:pt>
    <dgm:pt modelId="{11B31BAE-0CD2-4F96-A297-D757D5EF7BEF}" type="sibTrans" cxnId="{7C0B9C4A-47F9-4462-AFA2-1341FB709B2F}">
      <dgm:prSet/>
      <dgm:spPr/>
      <dgm:t>
        <a:bodyPr/>
        <a:lstStyle/>
        <a:p>
          <a:endParaRPr lang="en-GB"/>
        </a:p>
      </dgm:t>
    </dgm:pt>
    <dgm:pt modelId="{FB921475-90F6-4704-B0E4-C70C87A8652D}" type="pres">
      <dgm:prSet presAssocID="{DDDF43F9-7423-4136-8CB8-4A6EBA81794B}" presName="Name0" presStyleCnt="0">
        <dgm:presLayoutVars>
          <dgm:dir/>
          <dgm:animLvl val="lvl"/>
          <dgm:resizeHandles val="exact"/>
        </dgm:presLayoutVars>
      </dgm:prSet>
      <dgm:spPr/>
      <dgm:t>
        <a:bodyPr/>
        <a:lstStyle/>
        <a:p>
          <a:endParaRPr lang="en-GB"/>
        </a:p>
      </dgm:t>
    </dgm:pt>
    <dgm:pt modelId="{AEF8EC97-9F4E-4994-82E0-9755F041AF5A}" type="pres">
      <dgm:prSet presAssocID="{1BB674E2-71DE-4D9D-BDA0-00C318036134}" presName="linNode" presStyleCnt="0"/>
      <dgm:spPr/>
    </dgm:pt>
    <dgm:pt modelId="{A10F7887-DA8F-4785-9878-5F23E42386EC}" type="pres">
      <dgm:prSet presAssocID="{1BB674E2-71DE-4D9D-BDA0-00C318036134}" presName="parentText" presStyleLbl="node1" presStyleIdx="0" presStyleCnt="3">
        <dgm:presLayoutVars>
          <dgm:chMax val="1"/>
          <dgm:bulletEnabled val="1"/>
        </dgm:presLayoutVars>
      </dgm:prSet>
      <dgm:spPr/>
      <dgm:t>
        <a:bodyPr/>
        <a:lstStyle/>
        <a:p>
          <a:endParaRPr lang="en-GB"/>
        </a:p>
      </dgm:t>
    </dgm:pt>
    <dgm:pt modelId="{833E605B-18A5-4ECC-869C-0FF23B9184A2}" type="pres">
      <dgm:prSet presAssocID="{1BB674E2-71DE-4D9D-BDA0-00C318036134}" presName="descendantText" presStyleLbl="alignAccFollowNode1" presStyleIdx="0" presStyleCnt="3">
        <dgm:presLayoutVars>
          <dgm:bulletEnabled val="1"/>
        </dgm:presLayoutVars>
      </dgm:prSet>
      <dgm:spPr/>
      <dgm:t>
        <a:bodyPr/>
        <a:lstStyle/>
        <a:p>
          <a:endParaRPr lang="en-GB"/>
        </a:p>
      </dgm:t>
    </dgm:pt>
    <dgm:pt modelId="{9BB47833-38D6-4B76-A1EA-EFFCCE99A804}" type="pres">
      <dgm:prSet presAssocID="{480A640F-B032-46FD-80FE-895846B76189}" presName="sp" presStyleCnt="0"/>
      <dgm:spPr/>
    </dgm:pt>
    <dgm:pt modelId="{0271C38E-E2A2-4765-8E82-F53C15EEA55D}" type="pres">
      <dgm:prSet presAssocID="{6B039FB1-18CE-4459-8813-43799D78BD41}" presName="linNode" presStyleCnt="0"/>
      <dgm:spPr/>
    </dgm:pt>
    <dgm:pt modelId="{53257708-A8F3-4ADC-8752-CFCC17886F59}" type="pres">
      <dgm:prSet presAssocID="{6B039FB1-18CE-4459-8813-43799D78BD41}" presName="parentText" presStyleLbl="node1" presStyleIdx="1" presStyleCnt="3">
        <dgm:presLayoutVars>
          <dgm:chMax val="1"/>
          <dgm:bulletEnabled val="1"/>
        </dgm:presLayoutVars>
      </dgm:prSet>
      <dgm:spPr/>
      <dgm:t>
        <a:bodyPr/>
        <a:lstStyle/>
        <a:p>
          <a:endParaRPr lang="en-GB"/>
        </a:p>
      </dgm:t>
    </dgm:pt>
    <dgm:pt modelId="{158667A6-5C96-4A03-8C78-9E14142F327E}" type="pres">
      <dgm:prSet presAssocID="{6B039FB1-18CE-4459-8813-43799D78BD41}" presName="descendantText" presStyleLbl="alignAccFollowNode1" presStyleIdx="1" presStyleCnt="3">
        <dgm:presLayoutVars>
          <dgm:bulletEnabled val="1"/>
        </dgm:presLayoutVars>
      </dgm:prSet>
      <dgm:spPr/>
      <dgm:t>
        <a:bodyPr/>
        <a:lstStyle/>
        <a:p>
          <a:endParaRPr lang="en-GB"/>
        </a:p>
      </dgm:t>
    </dgm:pt>
    <dgm:pt modelId="{57E60998-BF17-42B3-994E-065B3747BA2C}" type="pres">
      <dgm:prSet presAssocID="{F262F5BF-C4C0-4BDC-87B5-6B9EF2D21456}" presName="sp" presStyleCnt="0"/>
      <dgm:spPr/>
    </dgm:pt>
    <dgm:pt modelId="{09256B86-C3FD-445A-A771-36EC92E1676C}" type="pres">
      <dgm:prSet presAssocID="{8250A455-EABF-4850-B16C-613E23A3D64F}" presName="linNode" presStyleCnt="0"/>
      <dgm:spPr/>
    </dgm:pt>
    <dgm:pt modelId="{B895197A-74C2-4E1B-A54F-980B54D646D5}" type="pres">
      <dgm:prSet presAssocID="{8250A455-EABF-4850-B16C-613E23A3D64F}" presName="parentText" presStyleLbl="node1" presStyleIdx="2" presStyleCnt="3">
        <dgm:presLayoutVars>
          <dgm:chMax val="1"/>
          <dgm:bulletEnabled val="1"/>
        </dgm:presLayoutVars>
      </dgm:prSet>
      <dgm:spPr/>
      <dgm:t>
        <a:bodyPr/>
        <a:lstStyle/>
        <a:p>
          <a:endParaRPr lang="en-GB"/>
        </a:p>
      </dgm:t>
    </dgm:pt>
    <dgm:pt modelId="{9375D02E-48C6-4D5D-9511-7A0EDE25A625}" type="pres">
      <dgm:prSet presAssocID="{8250A455-EABF-4850-B16C-613E23A3D64F}" presName="descendantText" presStyleLbl="alignAccFollowNode1" presStyleIdx="2" presStyleCnt="3">
        <dgm:presLayoutVars>
          <dgm:bulletEnabled val="1"/>
        </dgm:presLayoutVars>
      </dgm:prSet>
      <dgm:spPr/>
      <dgm:t>
        <a:bodyPr/>
        <a:lstStyle/>
        <a:p>
          <a:endParaRPr lang="en-GB"/>
        </a:p>
      </dgm:t>
    </dgm:pt>
  </dgm:ptLst>
  <dgm:cxnLst>
    <dgm:cxn modelId="{B213A1D2-FE2F-4596-A713-8D86A116E88A}" type="presOf" srcId="{B00467F7-EB18-44A0-847D-7AC0EFE0EBEE}" destId="{158667A6-5C96-4A03-8C78-9E14142F327E}" srcOrd="0" destOrd="1" presId="urn:microsoft.com/office/officeart/2005/8/layout/vList5"/>
    <dgm:cxn modelId="{598E0BD5-8738-4A83-8237-6CD12A888D93}" type="presOf" srcId="{C4A8F73A-B74B-4FF0-ADA4-20D75AE24067}" destId="{158667A6-5C96-4A03-8C78-9E14142F327E}" srcOrd="0" destOrd="0" presId="urn:microsoft.com/office/officeart/2005/8/layout/vList5"/>
    <dgm:cxn modelId="{C349BC3D-489D-4DA1-ACFC-005B488AE03B}" srcId="{DDDF43F9-7423-4136-8CB8-4A6EBA81794B}" destId="{8250A455-EABF-4850-B16C-613E23A3D64F}" srcOrd="2" destOrd="0" parTransId="{500AC12D-E50A-4BC0-9CBD-5C7BF7349EEB}" sibTransId="{56AAE73C-D604-4B56-8FBE-2E3AC267166D}"/>
    <dgm:cxn modelId="{362312A4-C98E-4768-9EE3-B3DB9F8125CB}" type="presOf" srcId="{28A009BD-A8A4-475C-A56A-BCF0DBFAB31D}" destId="{9375D02E-48C6-4D5D-9511-7A0EDE25A625}" srcOrd="0" destOrd="0" presId="urn:microsoft.com/office/officeart/2005/8/layout/vList5"/>
    <dgm:cxn modelId="{CEF3E213-3FF0-4824-8E29-3A3D956E62CC}" srcId="{DDDF43F9-7423-4136-8CB8-4A6EBA81794B}" destId="{1BB674E2-71DE-4D9D-BDA0-00C318036134}" srcOrd="0" destOrd="0" parTransId="{BDD53083-311B-47BF-92BC-4A6F6DE4588E}" sibTransId="{480A640F-B032-46FD-80FE-895846B76189}"/>
    <dgm:cxn modelId="{EBDDBF0E-7467-4FC0-96F9-EF8032C38391}" srcId="{DDDF43F9-7423-4136-8CB8-4A6EBA81794B}" destId="{6B039FB1-18CE-4459-8813-43799D78BD41}" srcOrd="1" destOrd="0" parTransId="{AB3B3A75-AF7E-46B9-BBEF-8DA0E146453B}" sibTransId="{F262F5BF-C4C0-4BDC-87B5-6B9EF2D21456}"/>
    <dgm:cxn modelId="{4139188A-6899-4E3D-87D7-4A31C789C377}" srcId="{8250A455-EABF-4850-B16C-613E23A3D64F}" destId="{28A009BD-A8A4-475C-A56A-BCF0DBFAB31D}" srcOrd="0" destOrd="0" parTransId="{8FC7FC50-58CA-4049-9EDE-6555E0012059}" sibTransId="{063D275B-67FE-430E-8A32-3508A3B4AF9B}"/>
    <dgm:cxn modelId="{721069AA-239E-4096-8F75-9A62F2896F92}" srcId="{1BB674E2-71DE-4D9D-BDA0-00C318036134}" destId="{46F3A748-E2DF-4FD6-8C9B-A5823293967A}" srcOrd="1" destOrd="0" parTransId="{1E1011FB-EB50-4127-8042-63889EC1C5A7}" sibTransId="{BB5010DC-9011-4553-AB18-B2E3AC695488}"/>
    <dgm:cxn modelId="{7C0B9C4A-47F9-4462-AFA2-1341FB709B2F}" srcId="{1BB674E2-71DE-4D9D-BDA0-00C318036134}" destId="{703284D1-E386-49D9-98BE-EA9E98F0B13A}" srcOrd="0" destOrd="0" parTransId="{DB2B6F7C-F3EA-427C-B06A-C4B8558716E8}" sibTransId="{11B31BAE-0CD2-4F96-A297-D757D5EF7BEF}"/>
    <dgm:cxn modelId="{514B80F3-8D8B-4321-B8B8-538DF90976F0}" type="presOf" srcId="{DDDF43F9-7423-4136-8CB8-4A6EBA81794B}" destId="{FB921475-90F6-4704-B0E4-C70C87A8652D}" srcOrd="0" destOrd="0" presId="urn:microsoft.com/office/officeart/2005/8/layout/vList5"/>
    <dgm:cxn modelId="{3D101D54-3530-4806-8D54-89FDF22CD866}" type="presOf" srcId="{8250A455-EABF-4850-B16C-613E23A3D64F}" destId="{B895197A-74C2-4E1B-A54F-980B54D646D5}" srcOrd="0" destOrd="0" presId="urn:microsoft.com/office/officeart/2005/8/layout/vList5"/>
    <dgm:cxn modelId="{975AE9E7-793F-461B-BBF2-9FF89FBF579C}" srcId="{6B039FB1-18CE-4459-8813-43799D78BD41}" destId="{C4A8F73A-B74B-4FF0-ADA4-20D75AE24067}" srcOrd="0" destOrd="0" parTransId="{14135C37-3C17-4918-83B7-534F4910D6AB}" sibTransId="{2CAEB428-77DF-46FE-852A-67F56D763C4B}"/>
    <dgm:cxn modelId="{0B745A36-9E8E-42E4-974B-5592634E09D3}" type="presOf" srcId="{6B039FB1-18CE-4459-8813-43799D78BD41}" destId="{53257708-A8F3-4ADC-8752-CFCC17886F59}" srcOrd="0" destOrd="0" presId="urn:microsoft.com/office/officeart/2005/8/layout/vList5"/>
    <dgm:cxn modelId="{5BC781B8-42BE-45A9-BE0F-D63EF9CEA29C}" type="presOf" srcId="{1BB674E2-71DE-4D9D-BDA0-00C318036134}" destId="{A10F7887-DA8F-4785-9878-5F23E42386EC}" srcOrd="0" destOrd="0" presId="urn:microsoft.com/office/officeart/2005/8/layout/vList5"/>
    <dgm:cxn modelId="{83B2CE8D-0095-4558-B590-D7124C88E4C3}" type="presOf" srcId="{46F3A748-E2DF-4FD6-8C9B-A5823293967A}" destId="{833E605B-18A5-4ECC-869C-0FF23B9184A2}" srcOrd="0" destOrd="1" presId="urn:microsoft.com/office/officeart/2005/8/layout/vList5"/>
    <dgm:cxn modelId="{B860EF8E-F628-41A0-9D2C-01D2678F2119}" srcId="{1BB674E2-71DE-4D9D-BDA0-00C318036134}" destId="{DCCAF728-1240-4F62-9F0C-8B1C652A2F31}" srcOrd="2" destOrd="0" parTransId="{3F64EC7A-9D49-41D9-94BE-BC3AFB6A1379}" sibTransId="{9E3D3A7D-72CE-4ED8-A471-6F940CCE01AF}"/>
    <dgm:cxn modelId="{428907FA-D20D-4DD6-B576-51693D294E0E}" type="presOf" srcId="{DCCAF728-1240-4F62-9F0C-8B1C652A2F31}" destId="{833E605B-18A5-4ECC-869C-0FF23B9184A2}" srcOrd="0" destOrd="2" presId="urn:microsoft.com/office/officeart/2005/8/layout/vList5"/>
    <dgm:cxn modelId="{AB6366E4-53E0-49AA-9C0B-2E79D8481567}" type="presOf" srcId="{703284D1-E386-49D9-98BE-EA9E98F0B13A}" destId="{833E605B-18A5-4ECC-869C-0FF23B9184A2}" srcOrd="0" destOrd="0" presId="urn:microsoft.com/office/officeart/2005/8/layout/vList5"/>
    <dgm:cxn modelId="{55A64063-C915-403C-B077-1FDB46D7DEC2}" srcId="{6B039FB1-18CE-4459-8813-43799D78BD41}" destId="{B00467F7-EB18-44A0-847D-7AC0EFE0EBEE}" srcOrd="1" destOrd="0" parTransId="{25CF8E83-4AA5-49A1-806F-D59246321270}" sibTransId="{B03DC14E-D6B2-486C-A1AD-96D53A4F5616}"/>
    <dgm:cxn modelId="{84EFB3A3-18CF-4E85-8457-DC681E9DF8E9}" type="presParOf" srcId="{FB921475-90F6-4704-B0E4-C70C87A8652D}" destId="{AEF8EC97-9F4E-4994-82E0-9755F041AF5A}" srcOrd="0" destOrd="0" presId="urn:microsoft.com/office/officeart/2005/8/layout/vList5"/>
    <dgm:cxn modelId="{7AD66F1B-C9DD-434D-8108-12E574AB6413}" type="presParOf" srcId="{AEF8EC97-9F4E-4994-82E0-9755F041AF5A}" destId="{A10F7887-DA8F-4785-9878-5F23E42386EC}" srcOrd="0" destOrd="0" presId="urn:microsoft.com/office/officeart/2005/8/layout/vList5"/>
    <dgm:cxn modelId="{F20F68D8-695A-43C6-A9EC-F23493A60A24}" type="presParOf" srcId="{AEF8EC97-9F4E-4994-82E0-9755F041AF5A}" destId="{833E605B-18A5-4ECC-869C-0FF23B9184A2}" srcOrd="1" destOrd="0" presId="urn:microsoft.com/office/officeart/2005/8/layout/vList5"/>
    <dgm:cxn modelId="{FA270B6C-9187-4319-A9F3-96D8B1AD6853}" type="presParOf" srcId="{FB921475-90F6-4704-B0E4-C70C87A8652D}" destId="{9BB47833-38D6-4B76-A1EA-EFFCCE99A804}" srcOrd="1" destOrd="0" presId="urn:microsoft.com/office/officeart/2005/8/layout/vList5"/>
    <dgm:cxn modelId="{E85EB6A3-3EB4-4D47-8EFD-020BDCE36511}" type="presParOf" srcId="{FB921475-90F6-4704-B0E4-C70C87A8652D}" destId="{0271C38E-E2A2-4765-8E82-F53C15EEA55D}" srcOrd="2" destOrd="0" presId="urn:microsoft.com/office/officeart/2005/8/layout/vList5"/>
    <dgm:cxn modelId="{2054A020-2E78-4FCE-B700-310AED67F9B6}" type="presParOf" srcId="{0271C38E-E2A2-4765-8E82-F53C15EEA55D}" destId="{53257708-A8F3-4ADC-8752-CFCC17886F59}" srcOrd="0" destOrd="0" presId="urn:microsoft.com/office/officeart/2005/8/layout/vList5"/>
    <dgm:cxn modelId="{998CA2B9-EEB9-46DB-A47E-38A9B10F1F1F}" type="presParOf" srcId="{0271C38E-E2A2-4765-8E82-F53C15EEA55D}" destId="{158667A6-5C96-4A03-8C78-9E14142F327E}" srcOrd="1" destOrd="0" presId="urn:microsoft.com/office/officeart/2005/8/layout/vList5"/>
    <dgm:cxn modelId="{5726C13A-7668-4750-84FC-33D3598F0BE6}" type="presParOf" srcId="{FB921475-90F6-4704-B0E4-C70C87A8652D}" destId="{57E60998-BF17-42B3-994E-065B3747BA2C}" srcOrd="3" destOrd="0" presId="urn:microsoft.com/office/officeart/2005/8/layout/vList5"/>
    <dgm:cxn modelId="{E1C278AB-C4E6-456E-AEC6-5DD83DD1A8E0}" type="presParOf" srcId="{FB921475-90F6-4704-B0E4-C70C87A8652D}" destId="{09256B86-C3FD-445A-A771-36EC92E1676C}" srcOrd="4" destOrd="0" presId="urn:microsoft.com/office/officeart/2005/8/layout/vList5"/>
    <dgm:cxn modelId="{D0508F71-A14A-47A0-B6DA-F07B45F2A609}" type="presParOf" srcId="{09256B86-C3FD-445A-A771-36EC92E1676C}" destId="{B895197A-74C2-4E1B-A54F-980B54D646D5}" srcOrd="0" destOrd="0" presId="urn:microsoft.com/office/officeart/2005/8/layout/vList5"/>
    <dgm:cxn modelId="{043150A3-A23F-456A-A95A-FCC3B0450834}" type="presParOf" srcId="{09256B86-C3FD-445A-A771-36EC92E1676C}" destId="{9375D02E-48C6-4D5D-9511-7A0EDE25A62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A64D7-049F-4328-A470-0FD9C27A54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0B44BE6-A5F2-4F07-90FE-49492BB71705}">
      <dgm:prSet phldrT="[Text]" custT="1"/>
      <dgm:spPr/>
      <dgm:t>
        <a:bodyPr/>
        <a:lstStyle/>
        <a:p>
          <a:r>
            <a:rPr lang="en-GB" sz="2800" dirty="0" smtClean="0"/>
            <a:t>Access</a:t>
          </a:r>
          <a:endParaRPr lang="en-GB" sz="2800" dirty="0"/>
        </a:p>
      </dgm:t>
    </dgm:pt>
    <dgm:pt modelId="{B8BC4F94-BC67-4AE6-98AD-6482AC9B37BF}" type="parTrans" cxnId="{EA4595FC-21B7-4A02-B96A-EC631A7702EA}">
      <dgm:prSet/>
      <dgm:spPr/>
      <dgm:t>
        <a:bodyPr/>
        <a:lstStyle/>
        <a:p>
          <a:endParaRPr lang="en-GB" sz="2400"/>
        </a:p>
      </dgm:t>
    </dgm:pt>
    <dgm:pt modelId="{27F9ACAD-BEC3-4FEE-86B4-9AFC00B57B6B}" type="sibTrans" cxnId="{EA4595FC-21B7-4A02-B96A-EC631A7702EA}">
      <dgm:prSet/>
      <dgm:spPr/>
      <dgm:t>
        <a:bodyPr/>
        <a:lstStyle/>
        <a:p>
          <a:endParaRPr lang="en-GB" sz="2400"/>
        </a:p>
      </dgm:t>
    </dgm:pt>
    <dgm:pt modelId="{786AE879-83F1-4256-9358-82FC09D6821D}">
      <dgm:prSet phldrT="[Text]" custT="1"/>
      <dgm:spPr/>
      <dgm:t>
        <a:bodyPr/>
        <a:lstStyle/>
        <a:p>
          <a:r>
            <a:rPr lang="en-GB" sz="2800" dirty="0" smtClean="0"/>
            <a:t>information about choices</a:t>
          </a:r>
          <a:endParaRPr lang="en-GB" sz="2800" dirty="0"/>
        </a:p>
      </dgm:t>
    </dgm:pt>
    <dgm:pt modelId="{7A99600F-9598-4E89-91FD-E784FD572DBF}" type="parTrans" cxnId="{C64E3C30-A756-4067-80DC-F3824CD5B2D6}">
      <dgm:prSet/>
      <dgm:spPr/>
      <dgm:t>
        <a:bodyPr/>
        <a:lstStyle/>
        <a:p>
          <a:endParaRPr lang="en-GB" sz="2400"/>
        </a:p>
      </dgm:t>
    </dgm:pt>
    <dgm:pt modelId="{852AF410-8552-4D42-A59D-681390B03FF9}" type="sibTrans" cxnId="{C64E3C30-A756-4067-80DC-F3824CD5B2D6}">
      <dgm:prSet/>
      <dgm:spPr/>
      <dgm:t>
        <a:bodyPr/>
        <a:lstStyle/>
        <a:p>
          <a:endParaRPr lang="en-GB" sz="2400"/>
        </a:p>
      </dgm:t>
    </dgm:pt>
    <dgm:pt modelId="{A4880B8B-7DEA-4D8B-9442-8DABEF4B5F3A}">
      <dgm:prSet phldrT="[Text]" custT="1"/>
      <dgm:spPr/>
      <dgm:t>
        <a:bodyPr/>
        <a:lstStyle/>
        <a:p>
          <a:r>
            <a:rPr lang="en-GB" sz="2800" dirty="0" smtClean="0"/>
            <a:t>Assess</a:t>
          </a:r>
          <a:endParaRPr lang="en-GB" sz="2800" dirty="0"/>
        </a:p>
      </dgm:t>
    </dgm:pt>
    <dgm:pt modelId="{800BB999-154D-4D78-B80B-327C842AB1C4}" type="parTrans" cxnId="{4BF1987C-5CE3-48D3-93A3-877B51FEA5DB}">
      <dgm:prSet/>
      <dgm:spPr/>
      <dgm:t>
        <a:bodyPr/>
        <a:lstStyle/>
        <a:p>
          <a:endParaRPr lang="en-GB" sz="2400"/>
        </a:p>
      </dgm:t>
    </dgm:pt>
    <dgm:pt modelId="{12971543-2866-4988-99EA-8BBC8BB06DB6}" type="sibTrans" cxnId="{4BF1987C-5CE3-48D3-93A3-877B51FEA5DB}">
      <dgm:prSet/>
      <dgm:spPr/>
      <dgm:t>
        <a:bodyPr/>
        <a:lstStyle/>
        <a:p>
          <a:endParaRPr lang="en-GB" sz="2400"/>
        </a:p>
      </dgm:t>
    </dgm:pt>
    <dgm:pt modelId="{4904F105-9BE1-4B79-A362-6228595CE349}">
      <dgm:prSet phldrT="[Text]" custT="1"/>
      <dgm:spPr/>
      <dgm:t>
        <a:bodyPr/>
        <a:lstStyle/>
        <a:p>
          <a:r>
            <a:rPr lang="en-GB" sz="2800" dirty="0" smtClean="0"/>
            <a:t>offers in reasoned way </a:t>
          </a:r>
          <a:endParaRPr lang="en-GB" sz="2800" dirty="0"/>
        </a:p>
      </dgm:t>
    </dgm:pt>
    <dgm:pt modelId="{0030061D-7A06-4523-AF86-95C620E35569}" type="parTrans" cxnId="{8A2B0C8C-2AFD-4245-B393-CE34D36E162A}">
      <dgm:prSet/>
      <dgm:spPr/>
      <dgm:t>
        <a:bodyPr/>
        <a:lstStyle/>
        <a:p>
          <a:endParaRPr lang="en-GB" sz="2400"/>
        </a:p>
      </dgm:t>
    </dgm:pt>
    <dgm:pt modelId="{1CFABE98-CE8D-4714-B42A-8B85C8A718BA}" type="sibTrans" cxnId="{8A2B0C8C-2AFD-4245-B393-CE34D36E162A}">
      <dgm:prSet/>
      <dgm:spPr/>
      <dgm:t>
        <a:bodyPr/>
        <a:lstStyle/>
        <a:p>
          <a:endParaRPr lang="en-GB" sz="2400"/>
        </a:p>
      </dgm:t>
    </dgm:pt>
    <dgm:pt modelId="{8420AF4D-6D95-473A-9506-38663ED48038}">
      <dgm:prSet phldrT="[Text]" custT="1"/>
      <dgm:spPr/>
      <dgm:t>
        <a:bodyPr/>
        <a:lstStyle/>
        <a:p>
          <a:r>
            <a:rPr lang="en-GB" sz="2800" dirty="0" smtClean="0"/>
            <a:t>Act</a:t>
          </a:r>
          <a:endParaRPr lang="en-GB" sz="2800" dirty="0"/>
        </a:p>
      </dgm:t>
    </dgm:pt>
    <dgm:pt modelId="{D65D8E23-514A-4502-B7E2-C26C0A279FE7}" type="parTrans" cxnId="{980E8712-65FB-45CE-87EA-6604B420A3DB}">
      <dgm:prSet/>
      <dgm:spPr/>
      <dgm:t>
        <a:bodyPr/>
        <a:lstStyle/>
        <a:p>
          <a:endParaRPr lang="en-GB" sz="2400"/>
        </a:p>
      </dgm:t>
    </dgm:pt>
    <dgm:pt modelId="{BF85F159-8BAD-4510-B6E2-E8B3C511EBF0}" type="sibTrans" cxnId="{980E8712-65FB-45CE-87EA-6604B420A3DB}">
      <dgm:prSet/>
      <dgm:spPr/>
      <dgm:t>
        <a:bodyPr/>
        <a:lstStyle/>
        <a:p>
          <a:endParaRPr lang="en-GB" sz="2400"/>
        </a:p>
      </dgm:t>
    </dgm:pt>
    <dgm:pt modelId="{D39901F8-DCB7-438C-88B1-1A29BF8AD7DC}">
      <dgm:prSet phldrT="[Text]" custT="1"/>
      <dgm:spPr/>
      <dgm:t>
        <a:bodyPr/>
        <a:lstStyle/>
        <a:p>
          <a:r>
            <a:rPr lang="en-GB" sz="2800" dirty="0" smtClean="0"/>
            <a:t>purchase of best solution</a:t>
          </a:r>
          <a:endParaRPr lang="en-GB" sz="2800" dirty="0"/>
        </a:p>
      </dgm:t>
    </dgm:pt>
    <dgm:pt modelId="{E5D5CC01-549B-4C8E-AF1C-D1C02D730CC5}" type="parTrans" cxnId="{84E9DB42-DAA3-42FE-B09A-8A94ACF4A1A5}">
      <dgm:prSet/>
      <dgm:spPr/>
      <dgm:t>
        <a:bodyPr/>
        <a:lstStyle/>
        <a:p>
          <a:endParaRPr lang="en-GB" sz="2400"/>
        </a:p>
      </dgm:t>
    </dgm:pt>
    <dgm:pt modelId="{81AB2FAF-5FF7-40C3-BCB2-6B078106176D}" type="sibTrans" cxnId="{84E9DB42-DAA3-42FE-B09A-8A94ACF4A1A5}">
      <dgm:prSet/>
      <dgm:spPr/>
      <dgm:t>
        <a:bodyPr/>
        <a:lstStyle/>
        <a:p>
          <a:endParaRPr lang="en-GB" sz="2400"/>
        </a:p>
      </dgm:t>
    </dgm:pt>
    <dgm:pt modelId="{33D90985-081E-4C81-8E61-D4525CF0D85E}" type="pres">
      <dgm:prSet presAssocID="{6FEA64D7-049F-4328-A470-0FD9C27A54D6}" presName="Name0" presStyleCnt="0">
        <dgm:presLayoutVars>
          <dgm:dir/>
          <dgm:animLvl val="lvl"/>
          <dgm:resizeHandles val="exact"/>
        </dgm:presLayoutVars>
      </dgm:prSet>
      <dgm:spPr/>
      <dgm:t>
        <a:bodyPr/>
        <a:lstStyle/>
        <a:p>
          <a:endParaRPr lang="en-GB"/>
        </a:p>
      </dgm:t>
    </dgm:pt>
    <dgm:pt modelId="{E417E616-3FC3-4473-88B4-866D52DC3060}" type="pres">
      <dgm:prSet presAssocID="{40B44BE6-A5F2-4F07-90FE-49492BB71705}" presName="linNode" presStyleCnt="0"/>
      <dgm:spPr/>
    </dgm:pt>
    <dgm:pt modelId="{D12C7F47-8FCC-42BA-995E-0414C9508880}" type="pres">
      <dgm:prSet presAssocID="{40B44BE6-A5F2-4F07-90FE-49492BB71705}" presName="parentText" presStyleLbl="node1" presStyleIdx="0" presStyleCnt="3">
        <dgm:presLayoutVars>
          <dgm:chMax val="1"/>
          <dgm:bulletEnabled val="1"/>
        </dgm:presLayoutVars>
      </dgm:prSet>
      <dgm:spPr/>
      <dgm:t>
        <a:bodyPr/>
        <a:lstStyle/>
        <a:p>
          <a:endParaRPr lang="en-GB"/>
        </a:p>
      </dgm:t>
    </dgm:pt>
    <dgm:pt modelId="{A1BDBB10-DA6D-48D3-87E6-8C9B4F0F2CC5}" type="pres">
      <dgm:prSet presAssocID="{40B44BE6-A5F2-4F07-90FE-49492BB71705}" presName="descendantText" presStyleLbl="alignAccFollowNode1" presStyleIdx="0" presStyleCnt="3">
        <dgm:presLayoutVars>
          <dgm:bulletEnabled val="1"/>
        </dgm:presLayoutVars>
      </dgm:prSet>
      <dgm:spPr/>
      <dgm:t>
        <a:bodyPr/>
        <a:lstStyle/>
        <a:p>
          <a:endParaRPr lang="en-GB"/>
        </a:p>
      </dgm:t>
    </dgm:pt>
    <dgm:pt modelId="{5FB18C49-C74B-4084-B54C-694EEE4ED6F2}" type="pres">
      <dgm:prSet presAssocID="{27F9ACAD-BEC3-4FEE-86B4-9AFC00B57B6B}" presName="sp" presStyleCnt="0"/>
      <dgm:spPr/>
    </dgm:pt>
    <dgm:pt modelId="{775D166A-5674-4175-AB0B-2D2DB99E6AB7}" type="pres">
      <dgm:prSet presAssocID="{A4880B8B-7DEA-4D8B-9442-8DABEF4B5F3A}" presName="linNode" presStyleCnt="0"/>
      <dgm:spPr/>
    </dgm:pt>
    <dgm:pt modelId="{CE25488C-D47A-4FD8-A432-65F19B6A43B4}" type="pres">
      <dgm:prSet presAssocID="{A4880B8B-7DEA-4D8B-9442-8DABEF4B5F3A}" presName="parentText" presStyleLbl="node1" presStyleIdx="1" presStyleCnt="3">
        <dgm:presLayoutVars>
          <dgm:chMax val="1"/>
          <dgm:bulletEnabled val="1"/>
        </dgm:presLayoutVars>
      </dgm:prSet>
      <dgm:spPr/>
      <dgm:t>
        <a:bodyPr/>
        <a:lstStyle/>
        <a:p>
          <a:endParaRPr lang="en-GB"/>
        </a:p>
      </dgm:t>
    </dgm:pt>
    <dgm:pt modelId="{A05E848D-A3F8-40A0-8DC1-4C01D71294AF}" type="pres">
      <dgm:prSet presAssocID="{A4880B8B-7DEA-4D8B-9442-8DABEF4B5F3A}" presName="descendantText" presStyleLbl="alignAccFollowNode1" presStyleIdx="1" presStyleCnt="3">
        <dgm:presLayoutVars>
          <dgm:bulletEnabled val="1"/>
        </dgm:presLayoutVars>
      </dgm:prSet>
      <dgm:spPr/>
      <dgm:t>
        <a:bodyPr/>
        <a:lstStyle/>
        <a:p>
          <a:endParaRPr lang="en-GB"/>
        </a:p>
      </dgm:t>
    </dgm:pt>
    <dgm:pt modelId="{4F9400A7-C61C-422B-862E-0BD22B270ABB}" type="pres">
      <dgm:prSet presAssocID="{12971543-2866-4988-99EA-8BBC8BB06DB6}" presName="sp" presStyleCnt="0"/>
      <dgm:spPr/>
    </dgm:pt>
    <dgm:pt modelId="{2A82414A-2F0B-498A-A8A7-F260A4CC5BE5}" type="pres">
      <dgm:prSet presAssocID="{8420AF4D-6D95-473A-9506-38663ED48038}" presName="linNode" presStyleCnt="0"/>
      <dgm:spPr/>
    </dgm:pt>
    <dgm:pt modelId="{306EE602-F765-4F9F-9A85-94B80146D13B}" type="pres">
      <dgm:prSet presAssocID="{8420AF4D-6D95-473A-9506-38663ED48038}" presName="parentText" presStyleLbl="node1" presStyleIdx="2" presStyleCnt="3">
        <dgm:presLayoutVars>
          <dgm:chMax val="1"/>
          <dgm:bulletEnabled val="1"/>
        </dgm:presLayoutVars>
      </dgm:prSet>
      <dgm:spPr/>
      <dgm:t>
        <a:bodyPr/>
        <a:lstStyle/>
        <a:p>
          <a:endParaRPr lang="en-GB"/>
        </a:p>
      </dgm:t>
    </dgm:pt>
    <dgm:pt modelId="{1EF3136F-9C79-4D1A-8509-6C6709C202A6}" type="pres">
      <dgm:prSet presAssocID="{8420AF4D-6D95-473A-9506-38663ED48038}" presName="descendantText" presStyleLbl="alignAccFollowNode1" presStyleIdx="2" presStyleCnt="3">
        <dgm:presLayoutVars>
          <dgm:bulletEnabled val="1"/>
        </dgm:presLayoutVars>
      </dgm:prSet>
      <dgm:spPr/>
      <dgm:t>
        <a:bodyPr/>
        <a:lstStyle/>
        <a:p>
          <a:endParaRPr lang="en-GB"/>
        </a:p>
      </dgm:t>
    </dgm:pt>
  </dgm:ptLst>
  <dgm:cxnLst>
    <dgm:cxn modelId="{8A2B0C8C-2AFD-4245-B393-CE34D36E162A}" srcId="{A4880B8B-7DEA-4D8B-9442-8DABEF4B5F3A}" destId="{4904F105-9BE1-4B79-A362-6228595CE349}" srcOrd="0" destOrd="0" parTransId="{0030061D-7A06-4523-AF86-95C620E35569}" sibTransId="{1CFABE98-CE8D-4714-B42A-8B85C8A718BA}"/>
    <dgm:cxn modelId="{F4C3548D-32FC-41F7-A7A4-A260C52F5C56}" type="presOf" srcId="{6FEA64D7-049F-4328-A470-0FD9C27A54D6}" destId="{33D90985-081E-4C81-8E61-D4525CF0D85E}" srcOrd="0" destOrd="0" presId="urn:microsoft.com/office/officeart/2005/8/layout/vList5"/>
    <dgm:cxn modelId="{980E8712-65FB-45CE-87EA-6604B420A3DB}" srcId="{6FEA64D7-049F-4328-A470-0FD9C27A54D6}" destId="{8420AF4D-6D95-473A-9506-38663ED48038}" srcOrd="2" destOrd="0" parTransId="{D65D8E23-514A-4502-B7E2-C26C0A279FE7}" sibTransId="{BF85F159-8BAD-4510-B6E2-E8B3C511EBF0}"/>
    <dgm:cxn modelId="{22091673-9F9D-43D4-BA42-1F1987B761C8}" type="presOf" srcId="{8420AF4D-6D95-473A-9506-38663ED48038}" destId="{306EE602-F765-4F9F-9A85-94B80146D13B}" srcOrd="0" destOrd="0" presId="urn:microsoft.com/office/officeart/2005/8/layout/vList5"/>
    <dgm:cxn modelId="{4BF1987C-5CE3-48D3-93A3-877B51FEA5DB}" srcId="{6FEA64D7-049F-4328-A470-0FD9C27A54D6}" destId="{A4880B8B-7DEA-4D8B-9442-8DABEF4B5F3A}" srcOrd="1" destOrd="0" parTransId="{800BB999-154D-4D78-B80B-327C842AB1C4}" sibTransId="{12971543-2866-4988-99EA-8BBC8BB06DB6}"/>
    <dgm:cxn modelId="{84E9DB42-DAA3-42FE-B09A-8A94ACF4A1A5}" srcId="{8420AF4D-6D95-473A-9506-38663ED48038}" destId="{D39901F8-DCB7-438C-88B1-1A29BF8AD7DC}" srcOrd="0" destOrd="0" parTransId="{E5D5CC01-549B-4C8E-AF1C-D1C02D730CC5}" sibTransId="{81AB2FAF-5FF7-40C3-BCB2-6B078106176D}"/>
    <dgm:cxn modelId="{7467785C-9752-45F3-8B1F-F490E4130B5A}" type="presOf" srcId="{786AE879-83F1-4256-9358-82FC09D6821D}" destId="{A1BDBB10-DA6D-48D3-87E6-8C9B4F0F2CC5}" srcOrd="0" destOrd="0" presId="urn:microsoft.com/office/officeart/2005/8/layout/vList5"/>
    <dgm:cxn modelId="{0744F758-60FA-4386-B7A0-30E2EDB1E02E}" type="presOf" srcId="{40B44BE6-A5F2-4F07-90FE-49492BB71705}" destId="{D12C7F47-8FCC-42BA-995E-0414C9508880}" srcOrd="0" destOrd="0" presId="urn:microsoft.com/office/officeart/2005/8/layout/vList5"/>
    <dgm:cxn modelId="{846E7815-0C6D-425E-9700-A8940FCCB287}" type="presOf" srcId="{D39901F8-DCB7-438C-88B1-1A29BF8AD7DC}" destId="{1EF3136F-9C79-4D1A-8509-6C6709C202A6}" srcOrd="0" destOrd="0" presId="urn:microsoft.com/office/officeart/2005/8/layout/vList5"/>
    <dgm:cxn modelId="{BC677268-9BCB-44E8-90AB-58D58080BBE6}" type="presOf" srcId="{4904F105-9BE1-4B79-A362-6228595CE349}" destId="{A05E848D-A3F8-40A0-8DC1-4C01D71294AF}" srcOrd="0" destOrd="0" presId="urn:microsoft.com/office/officeart/2005/8/layout/vList5"/>
    <dgm:cxn modelId="{C64E3C30-A756-4067-80DC-F3824CD5B2D6}" srcId="{40B44BE6-A5F2-4F07-90FE-49492BB71705}" destId="{786AE879-83F1-4256-9358-82FC09D6821D}" srcOrd="0" destOrd="0" parTransId="{7A99600F-9598-4E89-91FD-E784FD572DBF}" sibTransId="{852AF410-8552-4D42-A59D-681390B03FF9}"/>
    <dgm:cxn modelId="{EA4595FC-21B7-4A02-B96A-EC631A7702EA}" srcId="{6FEA64D7-049F-4328-A470-0FD9C27A54D6}" destId="{40B44BE6-A5F2-4F07-90FE-49492BB71705}" srcOrd="0" destOrd="0" parTransId="{B8BC4F94-BC67-4AE6-98AD-6482AC9B37BF}" sibTransId="{27F9ACAD-BEC3-4FEE-86B4-9AFC00B57B6B}"/>
    <dgm:cxn modelId="{53514805-2428-44E6-BB8B-E91F78D5A3A6}" type="presOf" srcId="{A4880B8B-7DEA-4D8B-9442-8DABEF4B5F3A}" destId="{CE25488C-D47A-4FD8-A432-65F19B6A43B4}" srcOrd="0" destOrd="0" presId="urn:microsoft.com/office/officeart/2005/8/layout/vList5"/>
    <dgm:cxn modelId="{9FB7F1B6-699A-4582-A207-882B2D164169}" type="presParOf" srcId="{33D90985-081E-4C81-8E61-D4525CF0D85E}" destId="{E417E616-3FC3-4473-88B4-866D52DC3060}" srcOrd="0" destOrd="0" presId="urn:microsoft.com/office/officeart/2005/8/layout/vList5"/>
    <dgm:cxn modelId="{13325547-E35D-46CE-99B3-4C63307BE3C2}" type="presParOf" srcId="{E417E616-3FC3-4473-88B4-866D52DC3060}" destId="{D12C7F47-8FCC-42BA-995E-0414C9508880}" srcOrd="0" destOrd="0" presId="urn:microsoft.com/office/officeart/2005/8/layout/vList5"/>
    <dgm:cxn modelId="{1AD96B28-571C-4A99-B626-607BB1CF4CA1}" type="presParOf" srcId="{E417E616-3FC3-4473-88B4-866D52DC3060}" destId="{A1BDBB10-DA6D-48D3-87E6-8C9B4F0F2CC5}" srcOrd="1" destOrd="0" presId="urn:microsoft.com/office/officeart/2005/8/layout/vList5"/>
    <dgm:cxn modelId="{04223CD2-DDE1-44EF-9109-E50D22D77CCF}" type="presParOf" srcId="{33D90985-081E-4C81-8E61-D4525CF0D85E}" destId="{5FB18C49-C74B-4084-B54C-694EEE4ED6F2}" srcOrd="1" destOrd="0" presId="urn:microsoft.com/office/officeart/2005/8/layout/vList5"/>
    <dgm:cxn modelId="{9EAD3032-7174-4DA0-A276-E637BE70088C}" type="presParOf" srcId="{33D90985-081E-4C81-8E61-D4525CF0D85E}" destId="{775D166A-5674-4175-AB0B-2D2DB99E6AB7}" srcOrd="2" destOrd="0" presId="urn:microsoft.com/office/officeart/2005/8/layout/vList5"/>
    <dgm:cxn modelId="{532BCE83-B79D-4D1F-BA00-AE92A2C6A76A}" type="presParOf" srcId="{775D166A-5674-4175-AB0B-2D2DB99E6AB7}" destId="{CE25488C-D47A-4FD8-A432-65F19B6A43B4}" srcOrd="0" destOrd="0" presId="urn:microsoft.com/office/officeart/2005/8/layout/vList5"/>
    <dgm:cxn modelId="{D2CC179C-9727-40AF-A72F-D25031D51081}" type="presParOf" srcId="{775D166A-5674-4175-AB0B-2D2DB99E6AB7}" destId="{A05E848D-A3F8-40A0-8DC1-4C01D71294AF}" srcOrd="1" destOrd="0" presId="urn:microsoft.com/office/officeart/2005/8/layout/vList5"/>
    <dgm:cxn modelId="{93C6D0EE-ABC5-44EE-A1A7-BF11C6AA7ED4}" type="presParOf" srcId="{33D90985-081E-4C81-8E61-D4525CF0D85E}" destId="{4F9400A7-C61C-422B-862E-0BD22B270ABB}" srcOrd="3" destOrd="0" presId="urn:microsoft.com/office/officeart/2005/8/layout/vList5"/>
    <dgm:cxn modelId="{1102FCBE-47E2-4BDF-AAA4-1D23B019141F}" type="presParOf" srcId="{33D90985-081E-4C81-8E61-D4525CF0D85E}" destId="{2A82414A-2F0B-498A-A8A7-F260A4CC5BE5}" srcOrd="4" destOrd="0" presId="urn:microsoft.com/office/officeart/2005/8/layout/vList5"/>
    <dgm:cxn modelId="{2EB0E002-F9BF-4BDD-AB35-64F4609F19FD}" type="presParOf" srcId="{2A82414A-2F0B-498A-A8A7-F260A4CC5BE5}" destId="{306EE602-F765-4F9F-9A85-94B80146D13B}" srcOrd="0" destOrd="0" presId="urn:microsoft.com/office/officeart/2005/8/layout/vList5"/>
    <dgm:cxn modelId="{D0BC8AFD-357A-462C-8AB5-00B832682FC5}" type="presParOf" srcId="{2A82414A-2F0B-498A-A8A7-F260A4CC5BE5}" destId="{1EF3136F-9C79-4D1A-8509-6C6709C202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A64D7-049F-4328-A470-0FD9C27A54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0B44BE6-A5F2-4F07-90FE-49492BB71705}">
      <dgm:prSet phldrT="[Text]" custT="1"/>
      <dgm:spPr/>
      <dgm:t>
        <a:bodyPr/>
        <a:lstStyle/>
        <a:p>
          <a:r>
            <a:rPr lang="en-GB" sz="2800" dirty="0" smtClean="0"/>
            <a:t>Access</a:t>
          </a:r>
          <a:endParaRPr lang="en-GB" sz="2800" dirty="0"/>
        </a:p>
      </dgm:t>
    </dgm:pt>
    <dgm:pt modelId="{B8BC4F94-BC67-4AE6-98AD-6482AC9B37BF}" type="parTrans" cxnId="{EA4595FC-21B7-4A02-B96A-EC631A7702EA}">
      <dgm:prSet/>
      <dgm:spPr/>
      <dgm:t>
        <a:bodyPr/>
        <a:lstStyle/>
        <a:p>
          <a:endParaRPr lang="en-GB" sz="2400"/>
        </a:p>
      </dgm:t>
    </dgm:pt>
    <dgm:pt modelId="{27F9ACAD-BEC3-4FEE-86B4-9AFC00B57B6B}" type="sibTrans" cxnId="{EA4595FC-21B7-4A02-B96A-EC631A7702EA}">
      <dgm:prSet/>
      <dgm:spPr/>
      <dgm:t>
        <a:bodyPr/>
        <a:lstStyle/>
        <a:p>
          <a:endParaRPr lang="en-GB" sz="2400"/>
        </a:p>
      </dgm:t>
    </dgm:pt>
    <dgm:pt modelId="{A4880B8B-7DEA-4D8B-9442-8DABEF4B5F3A}">
      <dgm:prSet phldrT="[Text]" custT="1"/>
      <dgm:spPr/>
      <dgm:t>
        <a:bodyPr/>
        <a:lstStyle/>
        <a:p>
          <a:r>
            <a:rPr lang="en-GB" sz="2800" dirty="0" smtClean="0"/>
            <a:t>Assess</a:t>
          </a:r>
          <a:endParaRPr lang="en-GB" sz="2800" dirty="0"/>
        </a:p>
      </dgm:t>
    </dgm:pt>
    <dgm:pt modelId="{800BB999-154D-4D78-B80B-327C842AB1C4}" type="parTrans" cxnId="{4BF1987C-5CE3-48D3-93A3-877B51FEA5DB}">
      <dgm:prSet/>
      <dgm:spPr/>
      <dgm:t>
        <a:bodyPr/>
        <a:lstStyle/>
        <a:p>
          <a:endParaRPr lang="en-GB" sz="2400"/>
        </a:p>
      </dgm:t>
    </dgm:pt>
    <dgm:pt modelId="{12971543-2866-4988-99EA-8BBC8BB06DB6}" type="sibTrans" cxnId="{4BF1987C-5CE3-48D3-93A3-877B51FEA5DB}">
      <dgm:prSet/>
      <dgm:spPr/>
      <dgm:t>
        <a:bodyPr/>
        <a:lstStyle/>
        <a:p>
          <a:endParaRPr lang="en-GB" sz="2400"/>
        </a:p>
      </dgm:t>
    </dgm:pt>
    <dgm:pt modelId="{4904F105-9BE1-4B79-A362-6228595CE349}">
      <dgm:prSet phldrT="[Text]" custT="1"/>
      <dgm:spPr/>
      <dgm:t>
        <a:bodyPr/>
        <a:lstStyle/>
        <a:p>
          <a:r>
            <a:rPr lang="en-GB" sz="2400" dirty="0" smtClean="0"/>
            <a:t>Choice overload</a:t>
          </a:r>
          <a:endParaRPr lang="en-GB" sz="2400" dirty="0"/>
        </a:p>
      </dgm:t>
    </dgm:pt>
    <dgm:pt modelId="{0030061D-7A06-4523-AF86-95C620E35569}" type="parTrans" cxnId="{8A2B0C8C-2AFD-4245-B393-CE34D36E162A}">
      <dgm:prSet/>
      <dgm:spPr/>
      <dgm:t>
        <a:bodyPr/>
        <a:lstStyle/>
        <a:p>
          <a:endParaRPr lang="en-GB" sz="2400"/>
        </a:p>
      </dgm:t>
    </dgm:pt>
    <dgm:pt modelId="{1CFABE98-CE8D-4714-B42A-8B85C8A718BA}" type="sibTrans" cxnId="{8A2B0C8C-2AFD-4245-B393-CE34D36E162A}">
      <dgm:prSet/>
      <dgm:spPr/>
      <dgm:t>
        <a:bodyPr/>
        <a:lstStyle/>
        <a:p>
          <a:endParaRPr lang="en-GB" sz="2400"/>
        </a:p>
      </dgm:t>
    </dgm:pt>
    <dgm:pt modelId="{8420AF4D-6D95-473A-9506-38663ED48038}">
      <dgm:prSet phldrT="[Text]" custT="1"/>
      <dgm:spPr/>
      <dgm:t>
        <a:bodyPr/>
        <a:lstStyle/>
        <a:p>
          <a:r>
            <a:rPr lang="en-GB" sz="2800" dirty="0" smtClean="0"/>
            <a:t>Act</a:t>
          </a:r>
          <a:endParaRPr lang="en-GB" sz="2800" dirty="0"/>
        </a:p>
      </dgm:t>
    </dgm:pt>
    <dgm:pt modelId="{D65D8E23-514A-4502-B7E2-C26C0A279FE7}" type="parTrans" cxnId="{980E8712-65FB-45CE-87EA-6604B420A3DB}">
      <dgm:prSet/>
      <dgm:spPr/>
      <dgm:t>
        <a:bodyPr/>
        <a:lstStyle/>
        <a:p>
          <a:endParaRPr lang="en-GB" sz="2400"/>
        </a:p>
      </dgm:t>
    </dgm:pt>
    <dgm:pt modelId="{BF85F159-8BAD-4510-B6E2-E8B3C511EBF0}" type="sibTrans" cxnId="{980E8712-65FB-45CE-87EA-6604B420A3DB}">
      <dgm:prSet/>
      <dgm:spPr/>
      <dgm:t>
        <a:bodyPr/>
        <a:lstStyle/>
        <a:p>
          <a:endParaRPr lang="en-GB" sz="2400"/>
        </a:p>
      </dgm:t>
    </dgm:pt>
    <dgm:pt modelId="{D39901F8-DCB7-438C-88B1-1A29BF8AD7DC}">
      <dgm:prSet phldrT="[Text]" custT="1"/>
      <dgm:spPr/>
      <dgm:t>
        <a:bodyPr/>
        <a:lstStyle/>
        <a:p>
          <a:r>
            <a:rPr lang="en-GB" sz="2400" dirty="0" smtClean="0"/>
            <a:t>Inertia / indecision</a:t>
          </a:r>
          <a:endParaRPr lang="en-GB" sz="2400" dirty="0"/>
        </a:p>
      </dgm:t>
    </dgm:pt>
    <dgm:pt modelId="{E5D5CC01-549B-4C8E-AF1C-D1C02D730CC5}" type="parTrans" cxnId="{84E9DB42-DAA3-42FE-B09A-8A94ACF4A1A5}">
      <dgm:prSet/>
      <dgm:spPr/>
      <dgm:t>
        <a:bodyPr/>
        <a:lstStyle/>
        <a:p>
          <a:endParaRPr lang="en-GB" sz="2400"/>
        </a:p>
      </dgm:t>
    </dgm:pt>
    <dgm:pt modelId="{81AB2FAF-5FF7-40C3-BCB2-6B078106176D}" type="sibTrans" cxnId="{84E9DB42-DAA3-42FE-B09A-8A94ACF4A1A5}">
      <dgm:prSet/>
      <dgm:spPr/>
      <dgm:t>
        <a:bodyPr/>
        <a:lstStyle/>
        <a:p>
          <a:endParaRPr lang="en-GB" sz="2400"/>
        </a:p>
      </dgm:t>
    </dgm:pt>
    <dgm:pt modelId="{AB35F2B4-FBAD-4FF7-868C-DEC045CD710C}">
      <dgm:prSet custT="1"/>
      <dgm:spPr/>
      <dgm:t>
        <a:bodyPr/>
        <a:lstStyle/>
        <a:p>
          <a:endParaRPr lang="en-GB" sz="2800" dirty="0" smtClean="0"/>
        </a:p>
      </dgm:t>
    </dgm:pt>
    <dgm:pt modelId="{CA8528C2-A609-42A7-9F4F-0A7AD1C97AC6}" type="parTrans" cxnId="{B5F05F18-F0D9-46F3-9C66-91AF9515811B}">
      <dgm:prSet/>
      <dgm:spPr/>
      <dgm:t>
        <a:bodyPr/>
        <a:lstStyle/>
        <a:p>
          <a:endParaRPr lang="en-GB"/>
        </a:p>
      </dgm:t>
    </dgm:pt>
    <dgm:pt modelId="{8BB485F5-B988-48DD-AEE2-AF3B980761AB}" type="sibTrans" cxnId="{B5F05F18-F0D9-46F3-9C66-91AF9515811B}">
      <dgm:prSet/>
      <dgm:spPr/>
      <dgm:t>
        <a:bodyPr/>
        <a:lstStyle/>
        <a:p>
          <a:endParaRPr lang="en-GB"/>
        </a:p>
      </dgm:t>
    </dgm:pt>
    <dgm:pt modelId="{45143223-8646-4DFB-8FC4-362ADE1D7780}">
      <dgm:prSet custT="1"/>
      <dgm:spPr/>
      <dgm:t>
        <a:bodyPr/>
        <a:lstStyle/>
        <a:p>
          <a:endParaRPr lang="en-GB" sz="2800" dirty="0" smtClean="0"/>
        </a:p>
      </dgm:t>
    </dgm:pt>
    <dgm:pt modelId="{9535537E-31F6-4703-942F-D3E75B33773C}" type="parTrans" cxnId="{B235B4DD-3607-4788-836A-1E93E8D5EB2B}">
      <dgm:prSet/>
      <dgm:spPr/>
      <dgm:t>
        <a:bodyPr/>
        <a:lstStyle/>
        <a:p>
          <a:endParaRPr lang="en-GB"/>
        </a:p>
      </dgm:t>
    </dgm:pt>
    <dgm:pt modelId="{F8E2E192-942D-40B7-BB09-45D4A41CE4A5}" type="sibTrans" cxnId="{B235B4DD-3607-4788-836A-1E93E8D5EB2B}">
      <dgm:prSet/>
      <dgm:spPr/>
      <dgm:t>
        <a:bodyPr/>
        <a:lstStyle/>
        <a:p>
          <a:endParaRPr lang="en-GB"/>
        </a:p>
      </dgm:t>
    </dgm:pt>
    <dgm:pt modelId="{651E2A62-0C53-4B8C-809A-428E3BAFAAF6}">
      <dgm:prSet phldrT="[Text]" custT="1"/>
      <dgm:spPr/>
      <dgm:t>
        <a:bodyPr/>
        <a:lstStyle/>
        <a:p>
          <a:r>
            <a:rPr lang="en-GB" sz="2400" dirty="0" smtClean="0"/>
            <a:t>Limited foresight / access to info.</a:t>
          </a:r>
          <a:endParaRPr lang="en-GB" sz="2000" dirty="0"/>
        </a:p>
      </dgm:t>
    </dgm:pt>
    <dgm:pt modelId="{24D53AE6-CEBC-4849-9E49-278354689D73}" type="parTrans" cxnId="{2B4069B0-BF68-4F89-85C8-262BAEB6521A}">
      <dgm:prSet/>
      <dgm:spPr/>
      <dgm:t>
        <a:bodyPr/>
        <a:lstStyle/>
        <a:p>
          <a:endParaRPr lang="en-GB"/>
        </a:p>
      </dgm:t>
    </dgm:pt>
    <dgm:pt modelId="{811B4D05-870C-4462-94D0-22D84CB4A67D}" type="sibTrans" cxnId="{2B4069B0-BF68-4F89-85C8-262BAEB6521A}">
      <dgm:prSet/>
      <dgm:spPr/>
      <dgm:t>
        <a:bodyPr/>
        <a:lstStyle/>
        <a:p>
          <a:endParaRPr lang="en-GB"/>
        </a:p>
      </dgm:t>
    </dgm:pt>
    <dgm:pt modelId="{2435B913-EFBA-484D-8183-6C04C32898F3}">
      <dgm:prSet phldrT="[Text]" custT="1"/>
      <dgm:spPr/>
      <dgm:t>
        <a:bodyPr/>
        <a:lstStyle/>
        <a:p>
          <a:endParaRPr lang="en-GB" sz="2800" dirty="0"/>
        </a:p>
      </dgm:t>
    </dgm:pt>
    <dgm:pt modelId="{A57F8BBE-616D-49D7-89E1-02D7A3D5662B}" type="parTrans" cxnId="{6AEDDEC2-6733-455C-8F2E-81E36A781132}">
      <dgm:prSet/>
      <dgm:spPr/>
      <dgm:t>
        <a:bodyPr/>
        <a:lstStyle/>
        <a:p>
          <a:endParaRPr lang="en-GB"/>
        </a:p>
      </dgm:t>
    </dgm:pt>
    <dgm:pt modelId="{F4E528F8-3FED-4925-B4C5-81A87F85E0B4}" type="sibTrans" cxnId="{6AEDDEC2-6733-455C-8F2E-81E36A781132}">
      <dgm:prSet/>
      <dgm:spPr/>
      <dgm:t>
        <a:bodyPr/>
        <a:lstStyle/>
        <a:p>
          <a:endParaRPr lang="en-GB"/>
        </a:p>
      </dgm:t>
    </dgm:pt>
    <dgm:pt modelId="{A6A9FB8A-285A-4BC0-A628-70478CC88ED6}">
      <dgm:prSet phldrT="[Text]" custT="1"/>
      <dgm:spPr/>
      <dgm:t>
        <a:bodyPr/>
        <a:lstStyle/>
        <a:p>
          <a:endParaRPr lang="en-GB" sz="2800" dirty="0"/>
        </a:p>
      </dgm:t>
    </dgm:pt>
    <dgm:pt modelId="{F98097DC-BE49-41FB-AC6F-853557B1FDBE}" type="parTrans" cxnId="{46036184-991F-408E-A199-7A6738AB0823}">
      <dgm:prSet/>
      <dgm:spPr/>
      <dgm:t>
        <a:bodyPr/>
        <a:lstStyle/>
        <a:p>
          <a:endParaRPr lang="en-GB"/>
        </a:p>
      </dgm:t>
    </dgm:pt>
    <dgm:pt modelId="{E98BD975-0D6A-463E-AAC3-8B5E9B441C9A}" type="sibTrans" cxnId="{46036184-991F-408E-A199-7A6738AB0823}">
      <dgm:prSet/>
      <dgm:spPr/>
      <dgm:t>
        <a:bodyPr/>
        <a:lstStyle/>
        <a:p>
          <a:endParaRPr lang="en-GB"/>
        </a:p>
      </dgm:t>
    </dgm:pt>
    <dgm:pt modelId="{33D90985-081E-4C81-8E61-D4525CF0D85E}" type="pres">
      <dgm:prSet presAssocID="{6FEA64D7-049F-4328-A470-0FD9C27A54D6}" presName="Name0" presStyleCnt="0">
        <dgm:presLayoutVars>
          <dgm:dir/>
          <dgm:animLvl val="lvl"/>
          <dgm:resizeHandles val="exact"/>
        </dgm:presLayoutVars>
      </dgm:prSet>
      <dgm:spPr/>
      <dgm:t>
        <a:bodyPr/>
        <a:lstStyle/>
        <a:p>
          <a:endParaRPr lang="en-GB"/>
        </a:p>
      </dgm:t>
    </dgm:pt>
    <dgm:pt modelId="{E417E616-3FC3-4473-88B4-866D52DC3060}" type="pres">
      <dgm:prSet presAssocID="{40B44BE6-A5F2-4F07-90FE-49492BB71705}" presName="linNode" presStyleCnt="0"/>
      <dgm:spPr/>
    </dgm:pt>
    <dgm:pt modelId="{D12C7F47-8FCC-42BA-995E-0414C9508880}" type="pres">
      <dgm:prSet presAssocID="{40B44BE6-A5F2-4F07-90FE-49492BB71705}" presName="parentText" presStyleLbl="node1" presStyleIdx="0" presStyleCnt="3">
        <dgm:presLayoutVars>
          <dgm:chMax val="1"/>
          <dgm:bulletEnabled val="1"/>
        </dgm:presLayoutVars>
      </dgm:prSet>
      <dgm:spPr/>
      <dgm:t>
        <a:bodyPr/>
        <a:lstStyle/>
        <a:p>
          <a:endParaRPr lang="en-GB"/>
        </a:p>
      </dgm:t>
    </dgm:pt>
    <dgm:pt modelId="{A1BDBB10-DA6D-48D3-87E6-8C9B4F0F2CC5}" type="pres">
      <dgm:prSet presAssocID="{40B44BE6-A5F2-4F07-90FE-49492BB71705}" presName="descendantText" presStyleLbl="alignAccFollowNode1" presStyleIdx="0" presStyleCnt="3">
        <dgm:presLayoutVars>
          <dgm:bulletEnabled val="1"/>
        </dgm:presLayoutVars>
      </dgm:prSet>
      <dgm:spPr/>
      <dgm:t>
        <a:bodyPr/>
        <a:lstStyle/>
        <a:p>
          <a:endParaRPr lang="en-GB"/>
        </a:p>
      </dgm:t>
    </dgm:pt>
    <dgm:pt modelId="{5FB18C49-C74B-4084-B54C-694EEE4ED6F2}" type="pres">
      <dgm:prSet presAssocID="{27F9ACAD-BEC3-4FEE-86B4-9AFC00B57B6B}" presName="sp" presStyleCnt="0"/>
      <dgm:spPr/>
    </dgm:pt>
    <dgm:pt modelId="{775D166A-5674-4175-AB0B-2D2DB99E6AB7}" type="pres">
      <dgm:prSet presAssocID="{A4880B8B-7DEA-4D8B-9442-8DABEF4B5F3A}" presName="linNode" presStyleCnt="0"/>
      <dgm:spPr/>
    </dgm:pt>
    <dgm:pt modelId="{CE25488C-D47A-4FD8-A432-65F19B6A43B4}" type="pres">
      <dgm:prSet presAssocID="{A4880B8B-7DEA-4D8B-9442-8DABEF4B5F3A}" presName="parentText" presStyleLbl="node1" presStyleIdx="1" presStyleCnt="3">
        <dgm:presLayoutVars>
          <dgm:chMax val="1"/>
          <dgm:bulletEnabled val="1"/>
        </dgm:presLayoutVars>
      </dgm:prSet>
      <dgm:spPr/>
      <dgm:t>
        <a:bodyPr/>
        <a:lstStyle/>
        <a:p>
          <a:endParaRPr lang="en-GB"/>
        </a:p>
      </dgm:t>
    </dgm:pt>
    <dgm:pt modelId="{A05E848D-A3F8-40A0-8DC1-4C01D71294AF}" type="pres">
      <dgm:prSet presAssocID="{A4880B8B-7DEA-4D8B-9442-8DABEF4B5F3A}" presName="descendantText" presStyleLbl="alignAccFollowNode1" presStyleIdx="1" presStyleCnt="3">
        <dgm:presLayoutVars>
          <dgm:bulletEnabled val="1"/>
        </dgm:presLayoutVars>
      </dgm:prSet>
      <dgm:spPr/>
      <dgm:t>
        <a:bodyPr/>
        <a:lstStyle/>
        <a:p>
          <a:endParaRPr lang="en-GB"/>
        </a:p>
      </dgm:t>
    </dgm:pt>
    <dgm:pt modelId="{4F9400A7-C61C-422B-862E-0BD22B270ABB}" type="pres">
      <dgm:prSet presAssocID="{12971543-2866-4988-99EA-8BBC8BB06DB6}" presName="sp" presStyleCnt="0"/>
      <dgm:spPr/>
    </dgm:pt>
    <dgm:pt modelId="{2A82414A-2F0B-498A-A8A7-F260A4CC5BE5}" type="pres">
      <dgm:prSet presAssocID="{8420AF4D-6D95-473A-9506-38663ED48038}" presName="linNode" presStyleCnt="0"/>
      <dgm:spPr/>
    </dgm:pt>
    <dgm:pt modelId="{306EE602-F765-4F9F-9A85-94B80146D13B}" type="pres">
      <dgm:prSet presAssocID="{8420AF4D-6D95-473A-9506-38663ED48038}" presName="parentText" presStyleLbl="node1" presStyleIdx="2" presStyleCnt="3">
        <dgm:presLayoutVars>
          <dgm:chMax val="1"/>
          <dgm:bulletEnabled val="1"/>
        </dgm:presLayoutVars>
      </dgm:prSet>
      <dgm:spPr/>
      <dgm:t>
        <a:bodyPr/>
        <a:lstStyle/>
        <a:p>
          <a:endParaRPr lang="en-GB"/>
        </a:p>
      </dgm:t>
    </dgm:pt>
    <dgm:pt modelId="{1EF3136F-9C79-4D1A-8509-6C6709C202A6}" type="pres">
      <dgm:prSet presAssocID="{8420AF4D-6D95-473A-9506-38663ED48038}" presName="descendantText" presStyleLbl="alignAccFollowNode1" presStyleIdx="2" presStyleCnt="3">
        <dgm:presLayoutVars>
          <dgm:bulletEnabled val="1"/>
        </dgm:presLayoutVars>
      </dgm:prSet>
      <dgm:spPr/>
      <dgm:t>
        <a:bodyPr/>
        <a:lstStyle/>
        <a:p>
          <a:endParaRPr lang="en-GB"/>
        </a:p>
      </dgm:t>
    </dgm:pt>
  </dgm:ptLst>
  <dgm:cxnLst>
    <dgm:cxn modelId="{8A2B0C8C-2AFD-4245-B393-CE34D36E162A}" srcId="{A4880B8B-7DEA-4D8B-9442-8DABEF4B5F3A}" destId="{4904F105-9BE1-4B79-A362-6228595CE349}" srcOrd="1" destOrd="0" parTransId="{0030061D-7A06-4523-AF86-95C620E35569}" sibTransId="{1CFABE98-CE8D-4714-B42A-8B85C8A718BA}"/>
    <dgm:cxn modelId="{980E8712-65FB-45CE-87EA-6604B420A3DB}" srcId="{6FEA64D7-049F-4328-A470-0FD9C27A54D6}" destId="{8420AF4D-6D95-473A-9506-38663ED48038}" srcOrd="2" destOrd="0" parTransId="{D65D8E23-514A-4502-B7E2-C26C0A279FE7}" sibTransId="{BF85F159-8BAD-4510-B6E2-E8B3C511EBF0}"/>
    <dgm:cxn modelId="{2B4069B0-BF68-4F89-85C8-262BAEB6521A}" srcId="{40B44BE6-A5F2-4F07-90FE-49492BB71705}" destId="{651E2A62-0C53-4B8C-809A-428E3BAFAAF6}" srcOrd="0" destOrd="0" parTransId="{24D53AE6-CEBC-4849-9E49-278354689D73}" sibTransId="{811B4D05-870C-4462-94D0-22D84CB4A67D}"/>
    <dgm:cxn modelId="{4116CF50-3DB6-4AC6-B259-B846BBE166BD}" type="presOf" srcId="{45143223-8646-4DFB-8FC4-362ADE1D7780}" destId="{1EF3136F-9C79-4D1A-8509-6C6709C202A6}" srcOrd="0" destOrd="2" presId="urn:microsoft.com/office/officeart/2005/8/layout/vList5"/>
    <dgm:cxn modelId="{4BF1987C-5CE3-48D3-93A3-877B51FEA5DB}" srcId="{6FEA64D7-049F-4328-A470-0FD9C27A54D6}" destId="{A4880B8B-7DEA-4D8B-9442-8DABEF4B5F3A}" srcOrd="1" destOrd="0" parTransId="{800BB999-154D-4D78-B80B-327C842AB1C4}" sibTransId="{12971543-2866-4988-99EA-8BBC8BB06DB6}"/>
    <dgm:cxn modelId="{9344D387-19D3-4EFB-93F1-3FEF05D2DDA4}" type="presOf" srcId="{A6A9FB8A-285A-4BC0-A628-70478CC88ED6}" destId="{1EF3136F-9C79-4D1A-8509-6C6709C202A6}" srcOrd="0" destOrd="0" presId="urn:microsoft.com/office/officeart/2005/8/layout/vList5"/>
    <dgm:cxn modelId="{76D63E61-E406-4137-AB31-B4BF3676F7A2}" type="presOf" srcId="{D39901F8-DCB7-438C-88B1-1A29BF8AD7DC}" destId="{1EF3136F-9C79-4D1A-8509-6C6709C202A6}" srcOrd="0" destOrd="1" presId="urn:microsoft.com/office/officeart/2005/8/layout/vList5"/>
    <dgm:cxn modelId="{24073AB3-0049-44D6-A9C6-BFC9790207F5}" type="presOf" srcId="{8420AF4D-6D95-473A-9506-38663ED48038}" destId="{306EE602-F765-4F9F-9A85-94B80146D13B}" srcOrd="0" destOrd="0" presId="urn:microsoft.com/office/officeart/2005/8/layout/vList5"/>
    <dgm:cxn modelId="{84E9DB42-DAA3-42FE-B09A-8A94ACF4A1A5}" srcId="{8420AF4D-6D95-473A-9506-38663ED48038}" destId="{D39901F8-DCB7-438C-88B1-1A29BF8AD7DC}" srcOrd="1" destOrd="0" parTransId="{E5D5CC01-549B-4C8E-AF1C-D1C02D730CC5}" sibTransId="{81AB2FAF-5FF7-40C3-BCB2-6B078106176D}"/>
    <dgm:cxn modelId="{6AEDDEC2-6733-455C-8F2E-81E36A781132}" srcId="{A4880B8B-7DEA-4D8B-9442-8DABEF4B5F3A}" destId="{2435B913-EFBA-484D-8183-6C04C32898F3}" srcOrd="0" destOrd="0" parTransId="{A57F8BBE-616D-49D7-89E1-02D7A3D5662B}" sibTransId="{F4E528F8-3FED-4925-B4C5-81A87F85E0B4}"/>
    <dgm:cxn modelId="{18AB219D-C5DC-4735-9A2C-DDA761A7F54F}" type="presOf" srcId="{6FEA64D7-049F-4328-A470-0FD9C27A54D6}" destId="{33D90985-081E-4C81-8E61-D4525CF0D85E}" srcOrd="0" destOrd="0" presId="urn:microsoft.com/office/officeart/2005/8/layout/vList5"/>
    <dgm:cxn modelId="{51B3CFF1-6D02-49D8-9522-97B18D15290A}" type="presOf" srcId="{4904F105-9BE1-4B79-A362-6228595CE349}" destId="{A05E848D-A3F8-40A0-8DC1-4C01D71294AF}" srcOrd="0" destOrd="1" presId="urn:microsoft.com/office/officeart/2005/8/layout/vList5"/>
    <dgm:cxn modelId="{B235B4DD-3607-4788-836A-1E93E8D5EB2B}" srcId="{8420AF4D-6D95-473A-9506-38663ED48038}" destId="{45143223-8646-4DFB-8FC4-362ADE1D7780}" srcOrd="2" destOrd="0" parTransId="{9535537E-31F6-4703-942F-D3E75B33773C}" sibTransId="{F8E2E192-942D-40B7-BB09-45D4A41CE4A5}"/>
    <dgm:cxn modelId="{F1B569EE-16EE-497E-9F94-AD8E490E565D}" type="presOf" srcId="{2435B913-EFBA-484D-8183-6C04C32898F3}" destId="{A05E848D-A3F8-40A0-8DC1-4C01D71294AF}" srcOrd="0" destOrd="0" presId="urn:microsoft.com/office/officeart/2005/8/layout/vList5"/>
    <dgm:cxn modelId="{BD29A119-C0E5-4CAD-A8DE-FD9995C6AA68}" type="presOf" srcId="{AB35F2B4-FBAD-4FF7-868C-DEC045CD710C}" destId="{A05E848D-A3F8-40A0-8DC1-4C01D71294AF}" srcOrd="0" destOrd="2" presId="urn:microsoft.com/office/officeart/2005/8/layout/vList5"/>
    <dgm:cxn modelId="{B5F05F18-F0D9-46F3-9C66-91AF9515811B}" srcId="{A4880B8B-7DEA-4D8B-9442-8DABEF4B5F3A}" destId="{AB35F2B4-FBAD-4FF7-868C-DEC045CD710C}" srcOrd="2" destOrd="0" parTransId="{CA8528C2-A609-42A7-9F4F-0A7AD1C97AC6}" sibTransId="{8BB485F5-B988-48DD-AEE2-AF3B980761AB}"/>
    <dgm:cxn modelId="{46036184-991F-408E-A199-7A6738AB0823}" srcId="{8420AF4D-6D95-473A-9506-38663ED48038}" destId="{A6A9FB8A-285A-4BC0-A628-70478CC88ED6}" srcOrd="0" destOrd="0" parTransId="{F98097DC-BE49-41FB-AC6F-853557B1FDBE}" sibTransId="{E98BD975-0D6A-463E-AAC3-8B5E9B441C9A}"/>
    <dgm:cxn modelId="{EA4595FC-21B7-4A02-B96A-EC631A7702EA}" srcId="{6FEA64D7-049F-4328-A470-0FD9C27A54D6}" destId="{40B44BE6-A5F2-4F07-90FE-49492BB71705}" srcOrd="0" destOrd="0" parTransId="{B8BC4F94-BC67-4AE6-98AD-6482AC9B37BF}" sibTransId="{27F9ACAD-BEC3-4FEE-86B4-9AFC00B57B6B}"/>
    <dgm:cxn modelId="{C0787EB7-0074-4E14-A128-5002D75A8667}" type="presOf" srcId="{40B44BE6-A5F2-4F07-90FE-49492BB71705}" destId="{D12C7F47-8FCC-42BA-995E-0414C9508880}" srcOrd="0" destOrd="0" presId="urn:microsoft.com/office/officeart/2005/8/layout/vList5"/>
    <dgm:cxn modelId="{AB7F7B18-E276-4354-B027-FDD17E09FBEB}" type="presOf" srcId="{A4880B8B-7DEA-4D8B-9442-8DABEF4B5F3A}" destId="{CE25488C-D47A-4FD8-A432-65F19B6A43B4}" srcOrd="0" destOrd="0" presId="urn:microsoft.com/office/officeart/2005/8/layout/vList5"/>
    <dgm:cxn modelId="{CF3DBB6C-5130-4E63-8956-6EEA6A12BC3C}" type="presOf" srcId="{651E2A62-0C53-4B8C-809A-428E3BAFAAF6}" destId="{A1BDBB10-DA6D-48D3-87E6-8C9B4F0F2CC5}" srcOrd="0" destOrd="0" presId="urn:microsoft.com/office/officeart/2005/8/layout/vList5"/>
    <dgm:cxn modelId="{09C50624-26B6-4B74-A5AB-C9E15D885099}" type="presParOf" srcId="{33D90985-081E-4C81-8E61-D4525CF0D85E}" destId="{E417E616-3FC3-4473-88B4-866D52DC3060}" srcOrd="0" destOrd="0" presId="urn:microsoft.com/office/officeart/2005/8/layout/vList5"/>
    <dgm:cxn modelId="{439613D9-F31D-4619-A147-26950375C03F}" type="presParOf" srcId="{E417E616-3FC3-4473-88B4-866D52DC3060}" destId="{D12C7F47-8FCC-42BA-995E-0414C9508880}" srcOrd="0" destOrd="0" presId="urn:microsoft.com/office/officeart/2005/8/layout/vList5"/>
    <dgm:cxn modelId="{7F270C03-D5D6-4A8A-84FC-FB6D747C12D6}" type="presParOf" srcId="{E417E616-3FC3-4473-88B4-866D52DC3060}" destId="{A1BDBB10-DA6D-48D3-87E6-8C9B4F0F2CC5}" srcOrd="1" destOrd="0" presId="urn:microsoft.com/office/officeart/2005/8/layout/vList5"/>
    <dgm:cxn modelId="{C44F42A9-BEA2-491D-BF47-E54658736307}" type="presParOf" srcId="{33D90985-081E-4C81-8E61-D4525CF0D85E}" destId="{5FB18C49-C74B-4084-B54C-694EEE4ED6F2}" srcOrd="1" destOrd="0" presId="urn:microsoft.com/office/officeart/2005/8/layout/vList5"/>
    <dgm:cxn modelId="{D7987092-0896-4C0C-9725-4FA2CAFA2F1E}" type="presParOf" srcId="{33D90985-081E-4C81-8E61-D4525CF0D85E}" destId="{775D166A-5674-4175-AB0B-2D2DB99E6AB7}" srcOrd="2" destOrd="0" presId="urn:microsoft.com/office/officeart/2005/8/layout/vList5"/>
    <dgm:cxn modelId="{48E6CE80-22FF-42AA-9FE3-5DC626A7E275}" type="presParOf" srcId="{775D166A-5674-4175-AB0B-2D2DB99E6AB7}" destId="{CE25488C-D47A-4FD8-A432-65F19B6A43B4}" srcOrd="0" destOrd="0" presId="urn:microsoft.com/office/officeart/2005/8/layout/vList5"/>
    <dgm:cxn modelId="{03A81B25-AA3E-43A8-8D93-52624D5A3A48}" type="presParOf" srcId="{775D166A-5674-4175-AB0B-2D2DB99E6AB7}" destId="{A05E848D-A3F8-40A0-8DC1-4C01D71294AF}" srcOrd="1" destOrd="0" presId="urn:microsoft.com/office/officeart/2005/8/layout/vList5"/>
    <dgm:cxn modelId="{27A2FC0A-A2A6-4070-A7A8-BABE55348952}" type="presParOf" srcId="{33D90985-081E-4C81-8E61-D4525CF0D85E}" destId="{4F9400A7-C61C-422B-862E-0BD22B270ABB}" srcOrd="3" destOrd="0" presId="urn:microsoft.com/office/officeart/2005/8/layout/vList5"/>
    <dgm:cxn modelId="{0125F32F-4846-4C51-88C5-A6F76FB63252}" type="presParOf" srcId="{33D90985-081E-4C81-8E61-D4525CF0D85E}" destId="{2A82414A-2F0B-498A-A8A7-F260A4CC5BE5}" srcOrd="4" destOrd="0" presId="urn:microsoft.com/office/officeart/2005/8/layout/vList5"/>
    <dgm:cxn modelId="{B322597F-AF7A-4522-9BD1-296013FB682C}" type="presParOf" srcId="{2A82414A-2F0B-498A-A8A7-F260A4CC5BE5}" destId="{306EE602-F765-4F9F-9A85-94B80146D13B}" srcOrd="0" destOrd="0" presId="urn:microsoft.com/office/officeart/2005/8/layout/vList5"/>
    <dgm:cxn modelId="{D6CC0040-6ECB-4158-B717-C4CAFC918B97}" type="presParOf" srcId="{2A82414A-2F0B-498A-A8A7-F260A4CC5BE5}" destId="{1EF3136F-9C79-4D1A-8509-6C6709C202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869"/>
          </a:xfrm>
          <a:prstGeom prst="rect">
            <a:avLst/>
          </a:prstGeom>
        </p:spPr>
        <p:txBody>
          <a:bodyPr vert="horz" lIns="93936" tIns="46968" rIns="93936" bIns="46968" rtlCol="0"/>
          <a:lstStyle>
            <a:lvl1pPr algn="l">
              <a:defRPr sz="1200"/>
            </a:lvl1pPr>
          </a:lstStyle>
          <a:p>
            <a:endParaRPr lang="en-GB" dirty="0"/>
          </a:p>
        </p:txBody>
      </p:sp>
      <p:sp>
        <p:nvSpPr>
          <p:cNvPr id="4" name="Footer Placeholder 3"/>
          <p:cNvSpPr>
            <a:spLocks noGrp="1"/>
          </p:cNvSpPr>
          <p:nvPr>
            <p:ph type="ftr" sz="quarter" idx="2"/>
          </p:nvPr>
        </p:nvSpPr>
        <p:spPr>
          <a:xfrm>
            <a:off x="2" y="9432536"/>
            <a:ext cx="2944283" cy="498868"/>
          </a:xfrm>
          <a:prstGeom prst="rect">
            <a:avLst/>
          </a:prstGeom>
        </p:spPr>
        <p:txBody>
          <a:bodyPr vert="horz" lIns="93936" tIns="46968" rIns="93936" bIns="4696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038" y="9432536"/>
            <a:ext cx="2944283" cy="498868"/>
          </a:xfrm>
          <a:prstGeom prst="rect">
            <a:avLst/>
          </a:prstGeom>
        </p:spPr>
        <p:txBody>
          <a:bodyPr vert="horz" lIns="93936" tIns="46968" rIns="93936" bIns="46968" rtlCol="0" anchor="b"/>
          <a:lstStyle>
            <a:lvl1pPr algn="r">
              <a:defRPr sz="1200"/>
            </a:lvl1pPr>
          </a:lstStyle>
          <a:p>
            <a:fld id="{6881EB72-3BC7-4078-8284-D90E5A29F500}" type="slidenum">
              <a:rPr lang="en-GB" smtClean="0"/>
              <a:pPr/>
              <a:t>‹#›</a:t>
            </a:fld>
            <a:endParaRPr lang="en-GB" dirty="0"/>
          </a:p>
        </p:txBody>
      </p:sp>
      <p:sp>
        <p:nvSpPr>
          <p:cNvPr id="6" name="Date Placeholder 5"/>
          <p:cNvSpPr>
            <a:spLocks noGrp="1"/>
          </p:cNvSpPr>
          <p:nvPr>
            <p:ph type="dt" sz="quarter" idx="1"/>
          </p:nvPr>
        </p:nvSpPr>
        <p:spPr>
          <a:xfrm>
            <a:off x="3849038" y="0"/>
            <a:ext cx="2944283" cy="498869"/>
          </a:xfrm>
          <a:prstGeom prst="rect">
            <a:avLst/>
          </a:prstGeom>
        </p:spPr>
        <p:txBody>
          <a:bodyPr vert="horz" lIns="93936" tIns="46968" rIns="93936" bIns="46968" rtlCol="0"/>
          <a:lstStyle>
            <a:lvl1pPr algn="r">
              <a:defRPr sz="1200"/>
            </a:lvl1pPr>
          </a:lstStyle>
          <a:p>
            <a:fld id="{111CFED8-98B5-4E68-AF63-EBBD022C7268}" type="datetimeFigureOut">
              <a:rPr lang="en-GB" smtClean="0"/>
              <a:pPr/>
              <a:t>23/05/2018</a:t>
            </a:fld>
            <a:endParaRPr lang="en-GB" dirty="0"/>
          </a:p>
        </p:txBody>
      </p:sp>
    </p:spTree>
    <p:extLst>
      <p:ext uri="{BB962C8B-B14F-4D97-AF65-F5344CB8AC3E}">
        <p14:creationId xmlns:p14="http://schemas.microsoft.com/office/powerpoint/2010/main" val="3661639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869"/>
          </a:xfrm>
          <a:prstGeom prst="rect">
            <a:avLst/>
          </a:prstGeom>
        </p:spPr>
        <p:txBody>
          <a:bodyPr vert="horz" lIns="93936" tIns="46968" rIns="93936" bIns="46968" rtlCol="0"/>
          <a:lstStyle>
            <a:lvl1pPr algn="l">
              <a:defRPr sz="1200"/>
            </a:lvl1pPr>
          </a:lstStyle>
          <a:p>
            <a:endParaRPr lang="en-GB" dirty="0"/>
          </a:p>
        </p:txBody>
      </p:sp>
      <p:sp>
        <p:nvSpPr>
          <p:cNvPr id="3" name="Date Placeholder 2"/>
          <p:cNvSpPr>
            <a:spLocks noGrp="1"/>
          </p:cNvSpPr>
          <p:nvPr>
            <p:ph type="dt" idx="1"/>
          </p:nvPr>
        </p:nvSpPr>
        <p:spPr>
          <a:xfrm>
            <a:off x="3849038" y="0"/>
            <a:ext cx="2944283" cy="498869"/>
          </a:xfrm>
          <a:prstGeom prst="rect">
            <a:avLst/>
          </a:prstGeom>
        </p:spPr>
        <p:txBody>
          <a:bodyPr vert="horz" lIns="93936" tIns="46968" rIns="93936" bIns="46968" rtlCol="0"/>
          <a:lstStyle>
            <a:lvl1pPr algn="r">
              <a:defRPr sz="1200"/>
            </a:lvl1pPr>
          </a:lstStyle>
          <a:p>
            <a:fld id="{097EEA0B-7B0D-4497-9E1D-5A808AD1378C}" type="datetimeFigureOut">
              <a:rPr lang="en-GB" smtClean="0"/>
              <a:pPr/>
              <a:t>23/05/2018</a:t>
            </a:fld>
            <a:endParaRPr lang="en-GB" dirty="0"/>
          </a:p>
        </p:txBody>
      </p:sp>
      <p:sp>
        <p:nvSpPr>
          <p:cNvPr id="4" name="Slide Image Placeholder 3"/>
          <p:cNvSpPr>
            <a:spLocks noGrp="1" noRot="1" noChangeAspect="1"/>
          </p:cNvSpPr>
          <p:nvPr>
            <p:ph type="sldImg" idx="2"/>
          </p:nvPr>
        </p:nvSpPr>
        <p:spPr>
          <a:xfrm>
            <a:off x="417513" y="1239838"/>
            <a:ext cx="5959475" cy="3352800"/>
          </a:xfrm>
          <a:prstGeom prst="rect">
            <a:avLst/>
          </a:prstGeom>
          <a:noFill/>
          <a:ln w="12700">
            <a:solidFill>
              <a:prstClr val="black"/>
            </a:solidFill>
          </a:ln>
        </p:spPr>
        <p:txBody>
          <a:bodyPr vert="horz" lIns="93936" tIns="46968" rIns="93936" bIns="46968" rtlCol="0" anchor="ctr"/>
          <a:lstStyle/>
          <a:p>
            <a:endParaRPr lang="en-GB" dirty="0"/>
          </a:p>
        </p:txBody>
      </p:sp>
      <p:sp>
        <p:nvSpPr>
          <p:cNvPr id="5" name="Notes Placeholder 4"/>
          <p:cNvSpPr>
            <a:spLocks noGrp="1"/>
          </p:cNvSpPr>
          <p:nvPr>
            <p:ph type="body" sz="quarter" idx="3"/>
          </p:nvPr>
        </p:nvSpPr>
        <p:spPr>
          <a:xfrm>
            <a:off x="679450" y="4779491"/>
            <a:ext cx="5435600" cy="391048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32536"/>
            <a:ext cx="2944283" cy="498868"/>
          </a:xfrm>
          <a:prstGeom prst="rect">
            <a:avLst/>
          </a:prstGeom>
        </p:spPr>
        <p:txBody>
          <a:bodyPr vert="horz" lIns="93936" tIns="46968" rIns="93936" bIns="4696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038" y="9432536"/>
            <a:ext cx="2944283" cy="498868"/>
          </a:xfrm>
          <a:prstGeom prst="rect">
            <a:avLst/>
          </a:prstGeom>
        </p:spPr>
        <p:txBody>
          <a:bodyPr vert="horz" lIns="93936" tIns="46968" rIns="93936" bIns="46968" rtlCol="0" anchor="b"/>
          <a:lstStyle>
            <a:lvl1pPr algn="r">
              <a:defRPr sz="1200"/>
            </a:lvl1pPr>
          </a:lstStyle>
          <a:p>
            <a:fld id="{7D6ABB37-770C-4E68-8BE4-63683FD65472}" type="slidenum">
              <a:rPr lang="en-GB" smtClean="0"/>
              <a:pPr/>
              <a:t>‹#›</a:t>
            </a:fld>
            <a:endParaRPr lang="en-GB" dirty="0"/>
          </a:p>
        </p:txBody>
      </p:sp>
    </p:spTree>
    <p:extLst>
      <p:ext uri="{BB962C8B-B14F-4D97-AF65-F5344CB8AC3E}">
        <p14:creationId xmlns:p14="http://schemas.microsoft.com/office/powerpoint/2010/main" val="2083592938"/>
      </p:ext>
    </p:extLst>
  </p:cSld>
  <p:clrMap bg1="lt1" tx1="dk1" bg2="lt2" tx2="dk2" accent1="accent1" accent2="accent2" accent3="accent3" accent4="accent4" accent5="accent5" accent6="accent6" hlink="hlink" folHlink="folHlink"/>
  <p:hf hdr="0" ftr="0" dt="0"/>
  <p:notesStyle>
    <a:lvl1pPr marL="0" algn="l" defTabSz="342713" rtl="0" eaLnBrk="1" latinLnBrk="0" hangingPunct="1">
      <a:defRPr sz="500" kern="1200">
        <a:solidFill>
          <a:schemeClr val="tx1"/>
        </a:solidFill>
        <a:latin typeface="+mn-lt"/>
        <a:ea typeface="+mn-ea"/>
        <a:cs typeface="+mn-cs"/>
      </a:defRPr>
    </a:lvl1pPr>
    <a:lvl2pPr marL="171366" algn="l" defTabSz="342713" rtl="0" eaLnBrk="1" latinLnBrk="0" hangingPunct="1">
      <a:defRPr sz="500" kern="1200">
        <a:solidFill>
          <a:schemeClr val="tx1"/>
        </a:solidFill>
        <a:latin typeface="+mn-lt"/>
        <a:ea typeface="+mn-ea"/>
        <a:cs typeface="+mn-cs"/>
      </a:defRPr>
    </a:lvl2pPr>
    <a:lvl3pPr marL="342713" algn="l" defTabSz="342713" rtl="0" eaLnBrk="1" latinLnBrk="0" hangingPunct="1">
      <a:defRPr sz="500" kern="1200">
        <a:solidFill>
          <a:schemeClr val="tx1"/>
        </a:solidFill>
        <a:latin typeface="+mn-lt"/>
        <a:ea typeface="+mn-ea"/>
        <a:cs typeface="+mn-cs"/>
      </a:defRPr>
    </a:lvl3pPr>
    <a:lvl4pPr marL="514097" algn="l" defTabSz="342713" rtl="0" eaLnBrk="1" latinLnBrk="0" hangingPunct="1">
      <a:defRPr sz="500" kern="1200">
        <a:solidFill>
          <a:schemeClr val="tx1"/>
        </a:solidFill>
        <a:latin typeface="+mn-lt"/>
        <a:ea typeface="+mn-ea"/>
        <a:cs typeface="+mn-cs"/>
      </a:defRPr>
    </a:lvl4pPr>
    <a:lvl5pPr marL="685443" algn="l" defTabSz="342713" rtl="0" eaLnBrk="1" latinLnBrk="0" hangingPunct="1">
      <a:defRPr sz="500" kern="1200">
        <a:solidFill>
          <a:schemeClr val="tx1"/>
        </a:solidFill>
        <a:latin typeface="+mn-lt"/>
        <a:ea typeface="+mn-ea"/>
        <a:cs typeface="+mn-cs"/>
      </a:defRPr>
    </a:lvl5pPr>
    <a:lvl6pPr marL="856808" algn="l" defTabSz="342713" rtl="0" eaLnBrk="1" latinLnBrk="0" hangingPunct="1">
      <a:defRPr sz="500" kern="1200">
        <a:solidFill>
          <a:schemeClr val="tx1"/>
        </a:solidFill>
        <a:latin typeface="+mn-lt"/>
        <a:ea typeface="+mn-ea"/>
        <a:cs typeface="+mn-cs"/>
      </a:defRPr>
    </a:lvl6pPr>
    <a:lvl7pPr marL="1028165" algn="l" defTabSz="342713" rtl="0" eaLnBrk="1" latinLnBrk="0" hangingPunct="1">
      <a:defRPr sz="500" kern="1200">
        <a:solidFill>
          <a:schemeClr val="tx1"/>
        </a:solidFill>
        <a:latin typeface="+mn-lt"/>
        <a:ea typeface="+mn-ea"/>
        <a:cs typeface="+mn-cs"/>
      </a:defRPr>
    </a:lvl7pPr>
    <a:lvl8pPr marL="1199520" algn="l" defTabSz="342713" rtl="0" eaLnBrk="1" latinLnBrk="0" hangingPunct="1">
      <a:defRPr sz="500" kern="1200">
        <a:solidFill>
          <a:schemeClr val="tx1"/>
        </a:solidFill>
        <a:latin typeface="+mn-lt"/>
        <a:ea typeface="+mn-ea"/>
        <a:cs typeface="+mn-cs"/>
      </a:defRPr>
    </a:lvl8pPr>
    <a:lvl9pPr marL="1370886" algn="l" defTabSz="342713"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a:t>
            </a:fld>
            <a:endParaRPr lang="en-GB" dirty="0"/>
          </a:p>
        </p:txBody>
      </p:sp>
    </p:spTree>
    <p:extLst>
      <p:ext uri="{BB962C8B-B14F-4D97-AF65-F5344CB8AC3E}">
        <p14:creationId xmlns:p14="http://schemas.microsoft.com/office/powerpoint/2010/main" val="31295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r>
              <a:rPr lang="en-GB" baseline="0" dirty="0" smtClean="0"/>
              <a:t> id SRCID-11-6372</a:t>
            </a:r>
          </a:p>
          <a:p>
            <a:r>
              <a:rPr lang="en-GB" baseline="0" dirty="0" smtClean="0"/>
              <a:t>              SRCID-11-6387</a:t>
            </a:r>
          </a:p>
          <a:p>
            <a:endParaRPr lang="en-GB" baseline="0" dirty="0" smtClean="0"/>
          </a:p>
          <a:p>
            <a:r>
              <a:rPr lang="en-GB" baseline="0" dirty="0" smtClean="0"/>
              <a:t>Page 9</a:t>
            </a:r>
          </a:p>
          <a:p>
            <a:endParaRPr lang="en-GB" baseline="0" dirty="0" smtClean="0"/>
          </a:p>
          <a:p>
            <a:r>
              <a:rPr lang="en-GB" baseline="0" dirty="0" smtClean="0"/>
              <a:t>14% Used the largest share to pay off debts. Spent the largest sharing in paying off their mortgage or other debt</a:t>
            </a:r>
          </a:p>
          <a:p>
            <a:r>
              <a:rPr lang="en-GB" baseline="0" dirty="0" smtClean="0"/>
              <a:t>32% Saved the largest share. Put the majority of the money in an ISA, savings or current account to either drawdown or keep as a safety net.</a:t>
            </a:r>
          </a:p>
          <a:p>
            <a:r>
              <a:rPr lang="en-GB" baseline="0" dirty="0" smtClean="0"/>
              <a:t>20% Invested the largest share in capital growth. Spent the largest share on buying property or made investments in bonds, stocks and shares or a business</a:t>
            </a:r>
          </a:p>
          <a:p>
            <a:r>
              <a:rPr lang="en-GB" baseline="0" dirty="0" smtClean="0"/>
              <a:t>25%</a:t>
            </a:r>
          </a:p>
          <a:p>
            <a:r>
              <a:rPr lang="en-GB" baseline="0" dirty="0" smtClean="0"/>
              <a:t>Spent all (6%) or the largest share (19%) of the pot (with no further access). For example, spent their pot (or the largest share) on home repairs, a car etc.</a:t>
            </a:r>
          </a:p>
          <a:p>
            <a:r>
              <a:rPr lang="en-GB" baseline="0" dirty="0" smtClean="0"/>
              <a:t>9% Unknown</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12</a:t>
            </a:fld>
            <a:endParaRPr lang="en-GB" dirty="0"/>
          </a:p>
        </p:txBody>
      </p:sp>
    </p:spTree>
    <p:extLst>
      <p:ext uri="{BB962C8B-B14F-4D97-AF65-F5344CB8AC3E}">
        <p14:creationId xmlns:p14="http://schemas.microsoft.com/office/powerpoint/2010/main" val="230837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Retirement</a:t>
            </a:r>
            <a:r>
              <a:rPr lang="en-GB" baseline="0" dirty="0" smtClean="0"/>
              <a:t> outcome Review – interim report</a:t>
            </a:r>
          </a:p>
          <a:p>
            <a:r>
              <a:rPr lang="en-GB" dirty="0" smtClean="0"/>
              <a:t>Source</a:t>
            </a:r>
            <a:r>
              <a:rPr lang="en-GB" baseline="0" dirty="0" smtClean="0"/>
              <a:t> id SRCID-11-6372</a:t>
            </a:r>
          </a:p>
          <a:p>
            <a:r>
              <a:rPr lang="en-GB" baseline="0" dirty="0" smtClean="0"/>
              <a:t>              SRCID-11-6387</a:t>
            </a:r>
          </a:p>
          <a:p>
            <a:endParaRPr lang="en-GB" baseline="0" dirty="0" smtClean="0"/>
          </a:p>
          <a:p>
            <a:r>
              <a:rPr lang="en-GB" baseline="0" dirty="0" smtClean="0"/>
              <a:t>Page 10</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13</a:t>
            </a:fld>
            <a:endParaRPr lang="en-GB" dirty="0"/>
          </a:p>
        </p:txBody>
      </p:sp>
    </p:spTree>
    <p:extLst>
      <p:ext uri="{BB962C8B-B14F-4D97-AF65-F5344CB8AC3E}">
        <p14:creationId xmlns:p14="http://schemas.microsoft.com/office/powerpoint/2010/main" val="1946134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Retirement</a:t>
            </a:r>
            <a:r>
              <a:rPr lang="en-GB" baseline="0" dirty="0" smtClean="0"/>
              <a:t> outcome Review – interim report</a:t>
            </a:r>
          </a:p>
          <a:p>
            <a:r>
              <a:rPr lang="en-GB" dirty="0" smtClean="0"/>
              <a:t>Source</a:t>
            </a:r>
            <a:r>
              <a:rPr lang="en-GB" baseline="0" dirty="0" smtClean="0"/>
              <a:t> id SRCID-11-6372</a:t>
            </a:r>
          </a:p>
          <a:p>
            <a:r>
              <a:rPr lang="en-GB" baseline="0" dirty="0" smtClean="0"/>
              <a:t>              SRCID-11-6387</a:t>
            </a:r>
          </a:p>
          <a:p>
            <a:endParaRPr lang="en-GB" baseline="0" dirty="0" smtClean="0"/>
          </a:p>
          <a:p>
            <a:r>
              <a:rPr lang="en-GB" baseline="0" dirty="0" smtClean="0"/>
              <a:t>Page 10, 1.17 for first bullet.  Other bullets page 43, section 4.4</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14</a:t>
            </a:fld>
            <a:endParaRPr lang="en-GB" dirty="0"/>
          </a:p>
        </p:txBody>
      </p:sp>
    </p:spTree>
    <p:extLst>
      <p:ext uri="{BB962C8B-B14F-4D97-AF65-F5344CB8AC3E}">
        <p14:creationId xmlns:p14="http://schemas.microsoft.com/office/powerpoint/2010/main" val="176902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some key areas that can influence consumer behaviour</a:t>
            </a:r>
          </a:p>
          <a:p>
            <a:endParaRPr lang="en-GB" baseline="0" dirty="0" smtClean="0"/>
          </a:p>
          <a:p>
            <a:r>
              <a:rPr lang="en-GB" smtClean="0"/>
              <a:t>https://www.youtube.com/watch?v=cFdCzN7RYbw</a:t>
            </a:r>
          </a:p>
          <a:p>
            <a:endParaRPr lang="en-GB"/>
          </a:p>
        </p:txBody>
      </p:sp>
      <p:sp>
        <p:nvSpPr>
          <p:cNvPr id="4" name="Slide Number Placeholder 3"/>
          <p:cNvSpPr>
            <a:spLocks noGrp="1"/>
          </p:cNvSpPr>
          <p:nvPr>
            <p:ph type="sldNum" sz="quarter" idx="10"/>
          </p:nvPr>
        </p:nvSpPr>
        <p:spPr/>
        <p:txBody>
          <a:bodyPr/>
          <a:lstStyle/>
          <a:p>
            <a:fld id="{7D6ABB37-770C-4E68-8BE4-63683FD65472}" type="slidenum">
              <a:rPr lang="en-GB" smtClean="0"/>
              <a:pPr/>
              <a:t>15</a:t>
            </a:fld>
            <a:endParaRPr lang="en-GB" dirty="0"/>
          </a:p>
        </p:txBody>
      </p:sp>
    </p:spTree>
    <p:extLst>
      <p:ext uri="{BB962C8B-B14F-4D97-AF65-F5344CB8AC3E}">
        <p14:creationId xmlns:p14="http://schemas.microsoft.com/office/powerpoint/2010/main" val="30198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regrets! – People have regret</a:t>
            </a:r>
            <a:r>
              <a:rPr lang="en-US" baseline="0" dirty="0" smtClean="0"/>
              <a:t> aversion and don’t want to be reminded</a:t>
            </a:r>
            <a:endParaRPr lang="en-US" dirty="0" smtClean="0"/>
          </a:p>
          <a:p>
            <a:r>
              <a:rPr lang="en-US" dirty="0" smtClean="0"/>
              <a:t>Make the first consultation at your expense. - reciprocity</a:t>
            </a:r>
          </a:p>
          <a:p>
            <a:r>
              <a:rPr lang="en-US" dirty="0" smtClean="0"/>
              <a:t>Offer information willingly – don’t hold back.</a:t>
            </a:r>
          </a:p>
          <a:p>
            <a:r>
              <a:rPr lang="en-US" dirty="0" smtClean="0"/>
              <a:t>Don’t overtly ‘sell’ – people will feel uncomfortable.</a:t>
            </a:r>
          </a:p>
          <a:p>
            <a:r>
              <a:rPr lang="en-US" dirty="0" smtClean="0"/>
              <a:t>Look for opportunities to help  (non-financial aspects). - reciprocity</a:t>
            </a:r>
          </a:p>
          <a:p>
            <a:r>
              <a:rPr lang="en-US" dirty="0" smtClean="0"/>
              <a:t>Open and closed questions.	</a:t>
            </a:r>
          </a:p>
          <a:p>
            <a:r>
              <a:rPr lang="en-US" dirty="0" smtClean="0"/>
              <a:t>Credentials  - trust and credibility. – counter familiarization</a:t>
            </a:r>
            <a:r>
              <a:rPr lang="en-US" baseline="0" dirty="0" smtClean="0"/>
              <a:t> bias</a:t>
            </a:r>
            <a:endParaRPr lang="en-US" dirty="0" smtClean="0"/>
          </a:p>
          <a:p>
            <a:r>
              <a:rPr lang="en-US" dirty="0" smtClean="0"/>
              <a:t>Encourage realistic disclosure. -</a:t>
            </a:r>
            <a:r>
              <a:rPr lang="en-US" baseline="0" dirty="0" smtClean="0"/>
              <a:t> Carefully explain the positive impact poor health or lifestyle may have on their retirement income to encourage realistic disclosure.</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16</a:t>
            </a:fld>
            <a:endParaRPr lang="en-GB" dirty="0"/>
          </a:p>
        </p:txBody>
      </p:sp>
    </p:spTree>
    <p:extLst>
      <p:ext uri="{BB962C8B-B14F-4D97-AF65-F5344CB8AC3E}">
        <p14:creationId xmlns:p14="http://schemas.microsoft.com/office/powerpoint/2010/main" val="169930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17</a:t>
            </a:fld>
            <a:endParaRPr lang="en-GB" dirty="0"/>
          </a:p>
        </p:txBody>
      </p:sp>
    </p:spTree>
    <p:extLst>
      <p:ext uri="{BB962C8B-B14F-4D97-AF65-F5344CB8AC3E}">
        <p14:creationId xmlns:p14="http://schemas.microsoft.com/office/powerpoint/2010/main" val="58696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http://workspaces/dms/sources/jrsjrl/_layouts/15/DocIdRedir.aspx?ID=SRCID-11-6417</a:t>
            </a:r>
          </a:p>
          <a:p>
            <a:endParaRPr lang="en-GB" dirty="0" smtClean="0"/>
          </a:p>
          <a:p>
            <a:r>
              <a:rPr lang="en-GB" dirty="0" smtClean="0"/>
              <a:t>Part of cognitive limitations is the misunderstanding of probabilities. There are several factors that come under this, such a:</a:t>
            </a:r>
          </a:p>
          <a:p>
            <a:endParaRPr lang="en-GB" dirty="0" smtClean="0"/>
          </a:p>
          <a:p>
            <a:r>
              <a:rPr lang="en-GB" dirty="0" smtClean="0"/>
              <a:t>Hot hand fallacy – this is the belief that there is a chance of further success based on random events</a:t>
            </a:r>
          </a:p>
          <a:p>
            <a:endParaRPr lang="en-GB" dirty="0" smtClean="0"/>
          </a:p>
          <a:p>
            <a:r>
              <a:rPr lang="en-GB" dirty="0" smtClean="0"/>
              <a:t>Gambler’s fallacy – wrongly believing that an outcome will reproduce the same result, even when the method is random, such as flipping a coin and expecting the same result each time.</a:t>
            </a:r>
          </a:p>
          <a:p>
            <a:endParaRPr lang="en-GB" dirty="0" smtClean="0"/>
          </a:p>
          <a:p>
            <a:r>
              <a:rPr lang="en-GB" dirty="0" smtClean="0"/>
              <a:t>Probability misjudgement – decisions become affected by applying small probabilities disproportionately. </a:t>
            </a:r>
          </a:p>
          <a:p>
            <a:endParaRPr lang="en-GB" dirty="0" smtClean="0"/>
          </a:p>
          <a:p>
            <a:r>
              <a:rPr lang="en-GB" dirty="0" smtClean="0"/>
              <a:t>“Overweighting (underweighting) here means that a person unconsciously assigns a larger (smaller) value to an objective probability, as if the outcome is more (less) likely to happen with reference to the objective likelihood”.</a:t>
            </a:r>
          </a:p>
          <a:p>
            <a:endParaRPr lang="en-GB" dirty="0" smtClean="0"/>
          </a:p>
          <a:p>
            <a:r>
              <a:rPr lang="en-GB" dirty="0" smtClean="0"/>
              <a:t>Availability of examples – making assumptions based on a lack of data</a:t>
            </a:r>
          </a:p>
        </p:txBody>
      </p:sp>
      <p:sp>
        <p:nvSpPr>
          <p:cNvPr id="4" name="Slide Number Placeholder 3"/>
          <p:cNvSpPr>
            <a:spLocks noGrp="1"/>
          </p:cNvSpPr>
          <p:nvPr>
            <p:ph type="sldNum" sz="quarter" idx="10"/>
          </p:nvPr>
        </p:nvSpPr>
        <p:spPr/>
        <p:txBody>
          <a:bodyPr/>
          <a:lstStyle/>
          <a:p>
            <a:fld id="{23DE1C23-B40C-4D1E-8D12-AD9F156B47B3}"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275264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Retirement Outcome Review</a:t>
            </a:r>
          </a:p>
          <a:p>
            <a:r>
              <a:rPr lang="en-GB" dirty="0" smtClean="0"/>
              <a:t>Source SRCID-11-6372</a:t>
            </a:r>
          </a:p>
          <a:p>
            <a:r>
              <a:rPr lang="en-GB" dirty="0" smtClean="0"/>
              <a:t>Figure 31, page 62</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19</a:t>
            </a:fld>
            <a:endParaRPr lang="en-GB" dirty="0"/>
          </a:p>
        </p:txBody>
      </p:sp>
    </p:spTree>
    <p:extLst>
      <p:ext uri="{BB962C8B-B14F-4D97-AF65-F5344CB8AC3E}">
        <p14:creationId xmlns:p14="http://schemas.microsoft.com/office/powerpoint/2010/main" val="241923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Neal Cole – The Psychology of loss 19/7/2012</a:t>
            </a:r>
          </a:p>
          <a:p>
            <a:endParaRPr lang="en-GB" dirty="0" smtClean="0"/>
          </a:p>
          <a:p>
            <a:r>
              <a:rPr lang="en-GB" dirty="0" smtClean="0"/>
              <a:t>http://workspaces/dms/sources/jrsjrl/_layouts/15/DocIdRedir.aspx?ID=SRCID-11-6418</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20</a:t>
            </a:fld>
            <a:endParaRPr lang="en-GB" dirty="0"/>
          </a:p>
        </p:txBody>
      </p:sp>
    </p:spTree>
    <p:extLst>
      <p:ext uri="{BB962C8B-B14F-4D97-AF65-F5344CB8AC3E}">
        <p14:creationId xmlns:p14="http://schemas.microsoft.com/office/powerpoint/2010/main" val="58212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Combat rash judgements with data and facts.</a:t>
            </a:r>
          </a:p>
          <a:p>
            <a:r>
              <a:rPr lang="en-US" dirty="0" smtClean="0"/>
              <a:t>Take views seriously. They’re likely to be raised again if you don’t.</a:t>
            </a:r>
          </a:p>
          <a:p>
            <a:r>
              <a:rPr lang="en-US" dirty="0" smtClean="0"/>
              <a:t>Challenge any unusual mental accounting.</a:t>
            </a:r>
          </a:p>
          <a:p>
            <a:r>
              <a:rPr lang="en-US" dirty="0" smtClean="0"/>
              <a:t>Attitude to risk questionnaires. – don’t forget</a:t>
            </a:r>
            <a:r>
              <a:rPr lang="en-US" baseline="0" dirty="0" smtClean="0"/>
              <a:t> capacity for loss</a:t>
            </a:r>
          </a:p>
          <a:p>
            <a:r>
              <a:rPr lang="en-US" baseline="0" dirty="0" smtClean="0"/>
              <a:t>‘What if’ questions should be asked.</a:t>
            </a:r>
            <a:endParaRPr lang="en-US" dirty="0" smtClean="0"/>
          </a:p>
          <a:p>
            <a:r>
              <a:rPr lang="en-US" dirty="0" smtClean="0"/>
              <a:t>‘Soft’ questioning.</a:t>
            </a:r>
          </a:p>
          <a:p>
            <a:r>
              <a:rPr lang="en-US" dirty="0" smtClean="0"/>
              <a:t>Do they have other sources of income in retirement?</a:t>
            </a:r>
          </a:p>
          <a:p>
            <a:r>
              <a:rPr lang="en-US" dirty="0" smtClean="0"/>
              <a:t>Ask clients what advice they would give someone else. – Sometimes</a:t>
            </a:r>
            <a:r>
              <a:rPr lang="en-US" baseline="0" dirty="0" smtClean="0"/>
              <a:t> the answers are </a:t>
            </a:r>
            <a:r>
              <a:rPr lang="en-US" baseline="0" dirty="0" err="1" smtClean="0"/>
              <a:t>nore</a:t>
            </a:r>
            <a:r>
              <a:rPr lang="en-US" baseline="0" dirty="0" smtClean="0"/>
              <a:t> rational!</a:t>
            </a:r>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21</a:t>
            </a:fld>
            <a:endParaRPr lang="en-GB" dirty="0"/>
          </a:p>
        </p:txBody>
      </p:sp>
    </p:spTree>
    <p:extLst>
      <p:ext uri="{BB962C8B-B14F-4D97-AF65-F5344CB8AC3E}">
        <p14:creationId xmlns:p14="http://schemas.microsoft.com/office/powerpoint/2010/main" val="266833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http://workspaces/dms/sources/jrsjrl/_layouts/15/DocIdRedir.aspx?ID=SRCID-11-4834</a:t>
            </a:r>
          </a:p>
          <a:p>
            <a:r>
              <a:rPr lang="en-GB" dirty="0" smtClean="0"/>
              <a:t>Treasury July 2014</a:t>
            </a:r>
            <a:r>
              <a:rPr lang="en-GB" baseline="0" dirty="0" smtClean="0"/>
              <a:t> – Freedom and Choice in Pensions -Government response to the consultation  - Page 3</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25479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22</a:t>
            </a:fld>
            <a:endParaRPr lang="en-GB" dirty="0"/>
          </a:p>
        </p:txBody>
      </p:sp>
    </p:spTree>
    <p:extLst>
      <p:ext uri="{BB962C8B-B14F-4D97-AF65-F5344CB8AC3E}">
        <p14:creationId xmlns:p14="http://schemas.microsoft.com/office/powerpoint/2010/main" val="231181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Dan Ariely, https://www.youtube.com/watch?v=YpiGVWO-C64</a:t>
            </a:r>
          </a:p>
          <a:p>
            <a:endParaRPr lang="en-GB" dirty="0" smtClean="0"/>
          </a:p>
          <a:p>
            <a:r>
              <a:rPr lang="en-GB" dirty="0" smtClean="0"/>
              <a:t>(theory converted to £, rather $)</a:t>
            </a:r>
          </a:p>
          <a:p>
            <a:endParaRPr lang="en-GB" dirty="0" smtClean="0"/>
          </a:p>
          <a:p>
            <a:r>
              <a:rPr lang="en-GB" dirty="0" smtClean="0"/>
              <a:t>http://workspaces/dms/sources/jrsjrl/_layouts/15/DocIdRedir.aspx?ID=SRCID-11-6419</a:t>
            </a:r>
          </a:p>
        </p:txBody>
      </p:sp>
      <p:sp>
        <p:nvSpPr>
          <p:cNvPr id="4" name="Slide Number Placeholder 3"/>
          <p:cNvSpPr>
            <a:spLocks noGrp="1"/>
          </p:cNvSpPr>
          <p:nvPr>
            <p:ph type="sldNum" sz="quarter" idx="10"/>
          </p:nvPr>
        </p:nvSpPr>
        <p:spPr/>
        <p:txBody>
          <a:bodyPr/>
          <a:lstStyle/>
          <a:p>
            <a:fld id="{7D6ABB37-770C-4E68-8BE4-63683FD65472}" type="slidenum">
              <a:rPr lang="en-GB" smtClean="0"/>
              <a:pPr/>
              <a:t>23</a:t>
            </a:fld>
            <a:endParaRPr lang="en-GB" dirty="0"/>
          </a:p>
        </p:txBody>
      </p:sp>
    </p:spTree>
    <p:extLst>
      <p:ext uri="{BB962C8B-B14F-4D97-AF65-F5344CB8AC3E}">
        <p14:creationId xmlns:p14="http://schemas.microsoft.com/office/powerpoint/2010/main" val="376675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 see that there</a:t>
            </a:r>
            <a:r>
              <a:rPr lang="en-GB" baseline="0" dirty="0" smtClean="0"/>
              <a:t> is a tendency to put off difficult decisions until a future date, or putting more emphasis on either a choice now or later which has the same objective and outcome.</a:t>
            </a:r>
          </a:p>
          <a:p>
            <a:endParaRPr lang="en-GB" baseline="0" dirty="0" smtClean="0"/>
          </a:p>
          <a:p>
            <a:r>
              <a:rPr lang="en-GB" baseline="0" dirty="0" smtClean="0"/>
              <a:t>With Behavioural Economics, we also see that consumers place a disproportionately higher value on a perceived loss compared to a gain when the outcome is the same.</a:t>
            </a:r>
          </a:p>
          <a:p>
            <a:endParaRPr lang="en-GB" baseline="0" dirty="0" smtClean="0"/>
          </a:p>
          <a:p>
            <a:r>
              <a:rPr lang="en-GB" baseline="0" dirty="0" smtClean="0"/>
              <a:t>Another factor is an aversion to choices that potentially involve the chance of regret.</a:t>
            </a:r>
            <a:endParaRPr lang="en-GB" dirty="0"/>
          </a:p>
        </p:txBody>
      </p:sp>
      <p:sp>
        <p:nvSpPr>
          <p:cNvPr id="4" name="Slide Number Placeholder 3"/>
          <p:cNvSpPr>
            <a:spLocks noGrp="1"/>
          </p:cNvSpPr>
          <p:nvPr>
            <p:ph type="sldNum" sz="quarter" idx="10"/>
          </p:nvPr>
        </p:nvSpPr>
        <p:spPr/>
        <p:txBody>
          <a:bodyPr/>
          <a:lstStyle/>
          <a:p>
            <a:fld id="{23DE1C23-B40C-4D1E-8D12-AD9F156B47B3}"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314922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8 http://workspaces/dms/sources/jrsjrl/_layouts/15/DocIdRedir.aspx?ID=SRCID-11-6816</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25</a:t>
            </a:fld>
            <a:endParaRPr lang="en-GB" dirty="0"/>
          </a:p>
        </p:txBody>
      </p:sp>
    </p:spTree>
    <p:extLst>
      <p:ext uri="{BB962C8B-B14F-4D97-AF65-F5344CB8AC3E}">
        <p14:creationId xmlns:p14="http://schemas.microsoft.com/office/powerpoint/2010/main" val="814019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325" y="546100"/>
            <a:ext cx="4846638" cy="2727325"/>
          </a:xfrm>
        </p:spPr>
      </p:sp>
      <p:sp>
        <p:nvSpPr>
          <p:cNvPr id="3" name="Notes Placeholder 2"/>
          <p:cNvSpPr>
            <a:spLocks noGrp="1"/>
          </p:cNvSpPr>
          <p:nvPr>
            <p:ph type="body" idx="1"/>
          </p:nvPr>
        </p:nvSpPr>
        <p:spPr/>
        <p:txBody>
          <a:bodyPr/>
          <a:lstStyle/>
          <a:p>
            <a:r>
              <a:rPr lang="en-GB" dirty="0" smtClean="0"/>
              <a:t>FCA Does the framing of retirement income options matter? A behavioural experiment December 2014, Page 4 (NB order</a:t>
            </a:r>
            <a:r>
              <a:rPr lang="en-GB" baseline="0" dirty="0" smtClean="0"/>
              <a:t> of </a:t>
            </a:r>
            <a:r>
              <a:rPr lang="en-GB" dirty="0" smtClean="0"/>
              <a:t>columns</a:t>
            </a:r>
            <a:r>
              <a:rPr lang="en-GB" baseline="0" dirty="0" smtClean="0"/>
              <a:t> reversed, but same data)</a:t>
            </a:r>
            <a:endParaRPr lang="en-GB" dirty="0" smtClean="0"/>
          </a:p>
          <a:p>
            <a:endParaRPr lang="en-GB" dirty="0" smtClean="0"/>
          </a:p>
          <a:p>
            <a:endParaRPr lang="en-GB" dirty="0" smtClean="0"/>
          </a:p>
          <a:p>
            <a:r>
              <a:rPr lang="en-GB" dirty="0" smtClean="0"/>
              <a:t>..</a:t>
            </a:r>
            <a:r>
              <a:rPr lang="en-GB" dirty="0"/>
              <a:t>this has</a:t>
            </a:r>
            <a:r>
              <a:rPr lang="en-GB" baseline="0" dirty="0"/>
              <a:t> now been further illustrated in the FCA’s research on framing.</a:t>
            </a:r>
            <a:endParaRPr lang="en-GB" dirty="0"/>
          </a:p>
          <a:p>
            <a:endParaRPr lang="en-GB" dirty="0"/>
          </a:p>
          <a:p>
            <a:r>
              <a:rPr lang="en-GB" dirty="0"/>
              <a:t>Consumption frame</a:t>
            </a:r>
          </a:p>
          <a:p>
            <a:r>
              <a:rPr lang="en-GB" dirty="0"/>
              <a:t>Income available</a:t>
            </a:r>
          </a:p>
          <a:p>
            <a:r>
              <a:rPr lang="en-GB" dirty="0"/>
              <a:t>Money for bequest on death</a:t>
            </a:r>
          </a:p>
          <a:p>
            <a:endParaRPr lang="en-GB" dirty="0"/>
          </a:p>
          <a:p>
            <a:r>
              <a:rPr lang="en-GB" dirty="0"/>
              <a:t>An insurance</a:t>
            </a:r>
          </a:p>
          <a:p>
            <a:r>
              <a:rPr lang="en-GB" dirty="0"/>
              <a:t>Higher consumption whilst alive</a:t>
            </a:r>
          </a:p>
          <a:p>
            <a:r>
              <a:rPr lang="en-GB" dirty="0"/>
              <a:t>Price – losing the pot on death</a:t>
            </a:r>
          </a:p>
          <a:p>
            <a:endParaRPr lang="en-GB" dirty="0"/>
          </a:p>
          <a:p>
            <a:r>
              <a:rPr lang="en-GB" dirty="0"/>
              <a:t>Investment frame</a:t>
            </a:r>
          </a:p>
          <a:p>
            <a:r>
              <a:rPr lang="en-GB" dirty="0"/>
              <a:t>Size of ‘pot’</a:t>
            </a:r>
          </a:p>
          <a:p>
            <a:r>
              <a:rPr lang="en-GB" dirty="0"/>
              <a:t>Amount earned on investment</a:t>
            </a:r>
          </a:p>
          <a:p>
            <a:r>
              <a:rPr lang="en-GB" dirty="0"/>
              <a:t>Money for bequest on death</a:t>
            </a:r>
          </a:p>
          <a:p>
            <a:endParaRPr lang="en-GB" dirty="0"/>
          </a:p>
          <a:p>
            <a:r>
              <a:rPr lang="en-GB" dirty="0"/>
              <a:t>Lose money on death</a:t>
            </a:r>
          </a:p>
          <a:p>
            <a:r>
              <a:rPr lang="en-US" dirty="0"/>
              <a:t>SRCID-11-3233  FCA Does the framing of retirement income options matter Page 4</a:t>
            </a:r>
          </a:p>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5B1B492F-E6BA-4409-9212-AB9CAE5B4C56}" type="slidenum">
              <a:rPr lang="en-GB" smtClean="0">
                <a:solidFill>
                  <a:prstClr val="black"/>
                </a:solidFill>
              </a:rPr>
              <a:pPr>
                <a:defRPr/>
              </a:pPr>
              <a:t>26</a:t>
            </a:fld>
            <a:endParaRPr lang="en-GB" dirty="0">
              <a:solidFill>
                <a:prstClr val="black"/>
              </a:solidFill>
            </a:endParaRPr>
          </a:p>
        </p:txBody>
      </p:sp>
    </p:spTree>
    <p:extLst>
      <p:ext uri="{BB962C8B-B14F-4D97-AF65-F5344CB8AC3E}">
        <p14:creationId xmlns:p14="http://schemas.microsoft.com/office/powerpoint/2010/main" val="3669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other clients have in common? – positive</a:t>
            </a:r>
            <a:r>
              <a:rPr lang="en-US" baseline="0" dirty="0" smtClean="0"/>
              <a:t> use of herding bias</a:t>
            </a:r>
            <a:endParaRPr lang="en-US" dirty="0" smtClean="0"/>
          </a:p>
          <a:p>
            <a:r>
              <a:rPr lang="en-US" dirty="0" smtClean="0"/>
              <a:t>Remind them of the longevity statistics. – to counter</a:t>
            </a:r>
            <a:r>
              <a:rPr lang="en-US" baseline="0" dirty="0" smtClean="0"/>
              <a:t> hyperbolic discounting</a:t>
            </a:r>
            <a:endParaRPr lang="en-US" dirty="0" smtClean="0"/>
          </a:p>
          <a:p>
            <a:r>
              <a:rPr lang="en-US" dirty="0" smtClean="0"/>
              <a:t>Stress the tax implications if they take more than the tax free limit. </a:t>
            </a:r>
          </a:p>
          <a:p>
            <a:r>
              <a:rPr lang="en-US" dirty="0" smtClean="0"/>
              <a:t>Try visualization approach.  - how would</a:t>
            </a:r>
            <a:r>
              <a:rPr lang="en-US" baseline="0" dirty="0" smtClean="0"/>
              <a:t> they feel in the future? What does that look like? What advice would they have given younger </a:t>
            </a:r>
            <a:r>
              <a:rPr lang="en-US" baseline="0" dirty="0" err="1" smtClean="0"/>
              <a:t>slef</a:t>
            </a:r>
            <a:r>
              <a:rPr lang="en-US" baseline="0" dirty="0" smtClean="0"/>
              <a:t>?</a:t>
            </a:r>
            <a:endParaRPr lang="en-US" dirty="0" smtClean="0"/>
          </a:p>
          <a:p>
            <a:r>
              <a:rPr lang="en-US" dirty="0" smtClean="0"/>
              <a:t>Cash-flow modelling. – helps to </a:t>
            </a:r>
            <a:r>
              <a:rPr lang="en-US" dirty="0" err="1" smtClean="0"/>
              <a:t>visualise</a:t>
            </a:r>
            <a:r>
              <a:rPr lang="en-US" dirty="0" smtClean="0"/>
              <a:t> future</a:t>
            </a:r>
          </a:p>
          <a:p>
            <a:r>
              <a:rPr lang="en-US" dirty="0" smtClean="0"/>
              <a:t>Feel, Felt, Found. – A useful technique. ‘I</a:t>
            </a:r>
            <a:r>
              <a:rPr lang="en-US" baseline="0" dirty="0" smtClean="0"/>
              <a:t> understand how you feel about that, I used to feel the same way (or clients did) But </a:t>
            </a:r>
            <a:r>
              <a:rPr lang="en-US" baseline="0" smtClean="0"/>
              <a:t>what I </a:t>
            </a:r>
            <a:r>
              <a:rPr lang="en-US" baseline="0" dirty="0" smtClean="0"/>
              <a:t>found (or </a:t>
            </a:r>
            <a:r>
              <a:rPr lang="en-US" baseline="0" smtClean="0"/>
              <a:t>they found) was….</a:t>
            </a:r>
            <a:endParaRPr lang="en-US" dirty="0" smtClean="0"/>
          </a:p>
          <a:p>
            <a:endParaRPr lang="en-US" dirty="0" smtClean="0"/>
          </a:p>
          <a:p>
            <a:endParaRPr lang="en-US" dirty="0" smtClean="0"/>
          </a:p>
          <a:p>
            <a:endParaRPr lang="en-US" dirty="0" smtClean="0"/>
          </a:p>
          <a:p>
            <a:endParaRPr lang="en-US" dirty="0" smtClean="0"/>
          </a:p>
          <a:p>
            <a:r>
              <a:rPr lang="en-US" dirty="0" err="1" smtClean="0"/>
              <a:t>Visualisation</a:t>
            </a:r>
            <a:r>
              <a:rPr lang="en-US" baseline="0" dirty="0" smtClean="0"/>
              <a:t> - </a:t>
            </a:r>
            <a:r>
              <a:rPr lang="en-US" dirty="0" smtClean="0"/>
              <a:t>Ask clients to recall how they feel when their investments fall in value </a:t>
            </a:r>
          </a:p>
          <a:p>
            <a:endParaRPr lang="en-US" dirty="0" smtClean="0"/>
          </a:p>
          <a:p>
            <a:endParaRPr lang="en-US" dirty="0" smtClean="0"/>
          </a:p>
          <a:p>
            <a:r>
              <a:rPr lang="en-US" dirty="0" smtClean="0"/>
              <a:t>Introduce them to someone they will appreciate knowing.</a:t>
            </a:r>
          </a:p>
          <a:p>
            <a:r>
              <a:rPr lang="en-US" dirty="0" smtClean="0"/>
              <a:t>-Sponsor their application for membership (golf/tennis/club).</a:t>
            </a:r>
          </a:p>
          <a:p>
            <a:r>
              <a:rPr lang="en-US" dirty="0" smtClean="0"/>
              <a:t>-Recommend a restaurant, hotel, book, film.</a:t>
            </a:r>
          </a:p>
          <a:p>
            <a:r>
              <a:rPr lang="en-US" dirty="0" smtClean="0"/>
              <a:t>-Invite them to a social event.</a:t>
            </a:r>
          </a:p>
          <a:p>
            <a:endParaRPr lang="en-GB"/>
          </a:p>
        </p:txBody>
      </p:sp>
      <p:sp>
        <p:nvSpPr>
          <p:cNvPr id="4" name="Slide Number Placeholder 3"/>
          <p:cNvSpPr>
            <a:spLocks noGrp="1"/>
          </p:cNvSpPr>
          <p:nvPr>
            <p:ph type="sldNum" sz="quarter" idx="10"/>
          </p:nvPr>
        </p:nvSpPr>
        <p:spPr/>
        <p:txBody>
          <a:bodyPr/>
          <a:lstStyle/>
          <a:p>
            <a:fld id="{7D6ABB37-770C-4E68-8BE4-63683FD65472}" type="slidenum">
              <a:rPr lang="en-GB" smtClean="0"/>
              <a:pPr/>
              <a:t>27</a:t>
            </a:fld>
            <a:endParaRPr lang="en-GB" dirty="0"/>
          </a:p>
        </p:txBody>
      </p:sp>
    </p:spTree>
    <p:extLst>
      <p:ext uri="{BB962C8B-B14F-4D97-AF65-F5344CB8AC3E}">
        <p14:creationId xmlns:p14="http://schemas.microsoft.com/office/powerpoint/2010/main" val="165435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28</a:t>
            </a:fld>
            <a:endParaRPr lang="en-GB" dirty="0"/>
          </a:p>
        </p:txBody>
      </p:sp>
    </p:spTree>
    <p:extLst>
      <p:ext uri="{BB962C8B-B14F-4D97-AF65-F5344CB8AC3E}">
        <p14:creationId xmlns:p14="http://schemas.microsoft.com/office/powerpoint/2010/main" val="3937150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OFT 1224, page 10-11</a:t>
            </a:r>
          </a:p>
          <a:p>
            <a:endParaRPr lang="en-GB" dirty="0" smtClean="0"/>
          </a:p>
          <a:p>
            <a:r>
              <a:rPr lang="en-GB" dirty="0" smtClean="0"/>
              <a:t>http://workspaces/dms/sources/jrsjrl/_layouts/15/DocIdRedir.aspx?ID=SRCID-11-6413</a:t>
            </a:r>
          </a:p>
          <a:p>
            <a:endParaRPr lang="en-GB" dirty="0" smtClean="0"/>
          </a:p>
          <a:p>
            <a:r>
              <a:rPr lang="en-GB" dirty="0" smtClean="0"/>
              <a:t>Ability to look ahead</a:t>
            </a:r>
          </a:p>
          <a:p>
            <a:r>
              <a:rPr lang="en-GB" dirty="0" smtClean="0"/>
              <a:t>Understand the underlying functioning of economy</a:t>
            </a:r>
          </a:p>
          <a:p>
            <a:r>
              <a:rPr lang="en-GB" dirty="0" smtClean="0"/>
              <a:t>Rational and logical thinking and actions</a:t>
            </a:r>
          </a:p>
          <a:p>
            <a:r>
              <a:rPr lang="en-GB" dirty="0" smtClean="0"/>
              <a:t>Time consistent preferences</a:t>
            </a:r>
          </a:p>
          <a:p>
            <a:endParaRPr lang="en-GB" dirty="0" smtClean="0"/>
          </a:p>
          <a:p>
            <a:endParaRPr lang="en-GB" dirty="0" smtClean="0"/>
          </a:p>
          <a:p>
            <a:r>
              <a:rPr lang="en-GB" dirty="0" smtClean="0"/>
              <a:t>The office of Fair Trading proposed that there were three stages that a consumer goes through to make a purchase:</a:t>
            </a:r>
          </a:p>
          <a:p>
            <a:endParaRPr lang="en-GB" dirty="0" smtClean="0"/>
          </a:p>
          <a:p>
            <a:r>
              <a:rPr lang="en-GB" dirty="0" smtClean="0"/>
              <a:t>They will have access to information about the choices available to them</a:t>
            </a:r>
          </a:p>
          <a:p>
            <a:endParaRPr lang="en-GB" dirty="0" smtClean="0"/>
          </a:p>
          <a:p>
            <a:r>
              <a:rPr lang="en-GB" dirty="0" smtClean="0"/>
              <a:t>They will be able to consider and assess the information that is presented to them</a:t>
            </a:r>
          </a:p>
          <a:p>
            <a:endParaRPr lang="en-GB" dirty="0" smtClean="0"/>
          </a:p>
          <a:p>
            <a:r>
              <a:rPr lang="en-GB" dirty="0" smtClean="0"/>
              <a:t>They are then able to act on this data and make an informed choice of the best product for their circumstances and needs.</a:t>
            </a:r>
          </a:p>
        </p:txBody>
      </p:sp>
      <p:sp>
        <p:nvSpPr>
          <p:cNvPr id="4" name="Slide Number Placeholder 3"/>
          <p:cNvSpPr>
            <a:spLocks noGrp="1"/>
          </p:cNvSpPr>
          <p:nvPr>
            <p:ph type="sldNum" sz="quarter" idx="10"/>
          </p:nvPr>
        </p:nvSpPr>
        <p:spPr/>
        <p:txBody>
          <a:bodyPr/>
          <a:lstStyle/>
          <a:p>
            <a:fld id="{23DE1C23-B40C-4D1E-8D12-AD9F156B47B3}"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423172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Opinion – no source i.e. opposite of oft ideals.</a:t>
            </a:r>
          </a:p>
          <a:p>
            <a:r>
              <a:rPr lang="en-GB" dirty="0" smtClean="0"/>
              <a:t>Complexity</a:t>
            </a:r>
          </a:p>
          <a:p>
            <a:r>
              <a:rPr lang="en-GB" dirty="0" smtClean="0"/>
              <a:t>Bias</a:t>
            </a:r>
          </a:p>
          <a:p>
            <a:r>
              <a:rPr lang="en-GB" dirty="0" smtClean="0"/>
              <a:t>Lack of experience</a:t>
            </a:r>
          </a:p>
          <a:p>
            <a:r>
              <a:rPr lang="en-GB" dirty="0" smtClean="0"/>
              <a:t>Emotional influences</a:t>
            </a:r>
          </a:p>
          <a:p>
            <a:endParaRPr lang="en-GB" dirty="0" smtClean="0"/>
          </a:p>
          <a:p>
            <a:endParaRPr lang="en-GB" dirty="0" smtClean="0"/>
          </a:p>
          <a:p>
            <a:r>
              <a:rPr lang="en-GB" dirty="0" smtClean="0"/>
              <a:t>However when we overlay behavioural biases we can see that this process starts to fall apart:</a:t>
            </a:r>
          </a:p>
          <a:p>
            <a:endParaRPr lang="en-GB" dirty="0" smtClean="0"/>
          </a:p>
          <a:p>
            <a:r>
              <a:rPr lang="en-GB" dirty="0" smtClean="0"/>
              <a:t>With limited foresight, consumers may not have access to all of the information that they need</a:t>
            </a:r>
          </a:p>
          <a:p>
            <a:endParaRPr lang="en-GB" dirty="0" smtClean="0"/>
          </a:p>
          <a:p>
            <a:r>
              <a:rPr lang="en-GB" dirty="0" smtClean="0"/>
              <a:t>Their assessment of their choices could become swamped with too many alternatives</a:t>
            </a:r>
          </a:p>
          <a:p>
            <a:endParaRPr lang="en-GB" dirty="0" smtClean="0"/>
          </a:p>
          <a:p>
            <a:r>
              <a:rPr lang="en-GB" dirty="0" smtClean="0"/>
              <a:t>Their ability to act could be impaired by indecision.</a:t>
            </a:r>
          </a:p>
          <a:p>
            <a:endParaRPr lang="en-GB" dirty="0"/>
          </a:p>
        </p:txBody>
      </p:sp>
      <p:sp>
        <p:nvSpPr>
          <p:cNvPr id="4" name="Slide Number Placeholder 3"/>
          <p:cNvSpPr>
            <a:spLocks noGrp="1"/>
          </p:cNvSpPr>
          <p:nvPr>
            <p:ph type="sldNum" sz="quarter" idx="10"/>
          </p:nvPr>
        </p:nvSpPr>
        <p:spPr/>
        <p:txBody>
          <a:bodyPr/>
          <a:lstStyle/>
          <a:p>
            <a:fld id="{23DE1C23-B40C-4D1E-8D12-AD9F156B47B3}"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408849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99%  - Professional Pensions July 2013 (+ others)</a:t>
            </a:r>
          </a:p>
          <a:p>
            <a:endParaRPr lang="en-GB" dirty="0" smtClean="0"/>
          </a:p>
          <a:p>
            <a:r>
              <a:rPr lang="en-GB" dirty="0" smtClean="0"/>
              <a:t>Herding quote – FCA Retirement Outcomes Review, interim report 2017</a:t>
            </a:r>
          </a:p>
          <a:p>
            <a:endParaRPr lang="en-GB" dirty="0" smtClean="0"/>
          </a:p>
          <a:p>
            <a:r>
              <a:rPr lang="en-GB" dirty="0" smtClean="0"/>
              <a:t>SRCID-11-6372, 1.19 page 10</a:t>
            </a:r>
          </a:p>
          <a:p>
            <a:endParaRPr lang="en-GB" dirty="0" smtClean="0"/>
          </a:p>
          <a:p>
            <a:r>
              <a:rPr lang="en-GB" dirty="0" smtClean="0"/>
              <a:t>Default fund nest, </a:t>
            </a:r>
          </a:p>
          <a:p>
            <a:endParaRPr lang="en-GB" dirty="0" smtClean="0"/>
          </a:p>
          <a:p>
            <a:r>
              <a:rPr lang="en-GB" dirty="0" smtClean="0"/>
              <a:t>http://workspaces/dms/sources/jrsjrl/_layouts/15/DocIdRedir.aspx?ID=SRCID-11-6420</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31</a:t>
            </a:fld>
            <a:endParaRPr lang="en-GB" dirty="0"/>
          </a:p>
        </p:txBody>
      </p:sp>
    </p:spTree>
    <p:extLst>
      <p:ext uri="{BB962C8B-B14F-4D97-AF65-F5344CB8AC3E}">
        <p14:creationId xmlns:p14="http://schemas.microsoft.com/office/powerpoint/2010/main" val="227075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1413"/>
            <a:ext cx="5486400" cy="3087687"/>
          </a:xfrm>
        </p:spPr>
      </p:sp>
      <p:sp>
        <p:nvSpPr>
          <p:cNvPr id="3" name="Notes Placeholder 2"/>
          <p:cNvSpPr>
            <a:spLocks noGrp="1"/>
          </p:cNvSpPr>
          <p:nvPr>
            <p:ph type="body" idx="1"/>
          </p:nvPr>
        </p:nvSpPr>
        <p:spPr/>
        <p:txBody>
          <a:bodyPr/>
          <a:lstStyle/>
          <a:p>
            <a:r>
              <a:rPr lang="en-GB" dirty="0" smtClean="0"/>
              <a:t>https://www.moneymarketing.co.uk/mps-launch-inquiry-pension-freedoms/?cmpid=pmalert_3987690&amp;utm_medium=email&amp;utm_source=newsletter&amp;utm_campaign=mm_daily_news&amp;adg=E833E7BB-578C-43A9-820F-AFE84C9858F1</a:t>
            </a:r>
          </a:p>
          <a:p>
            <a:endParaRPr lang="en-GB" dirty="0" smtClean="0"/>
          </a:p>
          <a:p>
            <a:r>
              <a:rPr lang="en-GB" dirty="0" smtClean="0"/>
              <a:t>http://workspaces/dms/sources/jrsjrl/_layouts/15/DocIdRedir.aspx?ID=SRCID-11-6512</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4</a:t>
            </a:fld>
            <a:endParaRPr lang="en-GB" dirty="0"/>
          </a:p>
        </p:txBody>
      </p:sp>
    </p:spTree>
    <p:extLst>
      <p:ext uri="{BB962C8B-B14F-4D97-AF65-F5344CB8AC3E}">
        <p14:creationId xmlns:p14="http://schemas.microsoft.com/office/powerpoint/2010/main" val="3043728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Retirement</a:t>
            </a:r>
            <a:r>
              <a:rPr lang="en-GB" baseline="0" dirty="0" smtClean="0"/>
              <a:t> outcome Review – interim report</a:t>
            </a:r>
          </a:p>
          <a:p>
            <a:r>
              <a:rPr lang="en-GB" dirty="0" smtClean="0"/>
              <a:t>Source</a:t>
            </a:r>
            <a:r>
              <a:rPr lang="en-GB" baseline="0" dirty="0" smtClean="0"/>
              <a:t> id SRCID-11-6372</a:t>
            </a:r>
          </a:p>
          <a:p>
            <a:r>
              <a:rPr lang="en-GB" baseline="0" dirty="0" smtClean="0"/>
              <a:t>              SRCID-11-6387</a:t>
            </a:r>
          </a:p>
          <a:p>
            <a:r>
              <a:rPr lang="en-GB" baseline="0" dirty="0" smtClean="0"/>
              <a:t>Page 56/57, 4.42</a:t>
            </a:r>
          </a:p>
          <a:p>
            <a:endParaRPr lang="en-GB" baseline="0" dirty="0" smtClean="0"/>
          </a:p>
          <a:p>
            <a:r>
              <a:rPr lang="en-GB" dirty="0" smtClean="0"/>
              <a:t>Consumers did not shop around, unaware of:</a:t>
            </a:r>
          </a:p>
          <a:p>
            <a:endParaRPr lang="en-GB" dirty="0" smtClean="0"/>
          </a:p>
          <a:p>
            <a:r>
              <a:rPr lang="en-GB" dirty="0" smtClean="0"/>
              <a:t>what product they had, </a:t>
            </a:r>
          </a:p>
          <a:p>
            <a:r>
              <a:rPr lang="en-GB" dirty="0" smtClean="0"/>
              <a:t>what the charges were</a:t>
            </a:r>
          </a:p>
          <a:p>
            <a:r>
              <a:rPr lang="en-GB" dirty="0" smtClean="0"/>
              <a:t>what they were invested in</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32</a:t>
            </a:fld>
            <a:endParaRPr lang="en-GB" dirty="0"/>
          </a:p>
        </p:txBody>
      </p:sp>
    </p:spTree>
    <p:extLst>
      <p:ext uri="{BB962C8B-B14F-4D97-AF65-F5344CB8AC3E}">
        <p14:creationId xmlns:p14="http://schemas.microsoft.com/office/powerpoint/2010/main" val="3505290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Reinforce the reasons for change. – remind them of</a:t>
            </a:r>
            <a:r>
              <a:rPr lang="en-US" baseline="0" dirty="0" smtClean="0"/>
              <a:t> the objectives</a:t>
            </a:r>
            <a:endParaRPr lang="en-US" dirty="0" smtClean="0"/>
          </a:p>
          <a:p>
            <a:r>
              <a:rPr lang="en-US" dirty="0" err="1" smtClean="0"/>
              <a:t>Emphasise</a:t>
            </a:r>
            <a:r>
              <a:rPr lang="en-US" dirty="0" smtClean="0"/>
              <a:t> the quality/strength of the new </a:t>
            </a:r>
            <a:r>
              <a:rPr lang="en-US" dirty="0" err="1" smtClean="0"/>
              <a:t>organisation</a:t>
            </a:r>
            <a:r>
              <a:rPr lang="en-US" dirty="0" smtClean="0"/>
              <a:t>. – positive</a:t>
            </a:r>
            <a:r>
              <a:rPr lang="en-US" baseline="0" dirty="0" smtClean="0"/>
              <a:t> use of familiarization bias</a:t>
            </a:r>
            <a:endParaRPr lang="en-US" dirty="0" smtClean="0"/>
          </a:p>
          <a:p>
            <a:r>
              <a:rPr lang="en-US" dirty="0" smtClean="0"/>
              <a:t>Point out popularity of the new company with other people.  - positive</a:t>
            </a:r>
            <a:r>
              <a:rPr lang="en-US" baseline="0" dirty="0" smtClean="0"/>
              <a:t> use of herding</a:t>
            </a:r>
            <a:endParaRPr lang="en-US" dirty="0" smtClean="0"/>
          </a:p>
          <a:p>
            <a:r>
              <a:rPr lang="en-US" dirty="0" smtClean="0"/>
              <a:t>Give the client time and space to get used to the idea.  - allows slow thinking and </a:t>
            </a:r>
            <a:r>
              <a:rPr lang="en-US" dirty="0" err="1" smtClean="0"/>
              <a:t>familiarisation</a:t>
            </a:r>
            <a:endParaRPr lang="en-US" dirty="0" smtClean="0"/>
          </a:p>
          <a:p>
            <a:r>
              <a:rPr lang="en-US" dirty="0" smtClean="0"/>
              <a:t>Remind clients that there is a cooling off period. </a:t>
            </a:r>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33</a:t>
            </a:fld>
            <a:endParaRPr lang="en-GB" dirty="0"/>
          </a:p>
        </p:txBody>
      </p:sp>
    </p:spTree>
    <p:extLst>
      <p:ext uri="{BB962C8B-B14F-4D97-AF65-F5344CB8AC3E}">
        <p14:creationId xmlns:p14="http://schemas.microsoft.com/office/powerpoint/2010/main" val="397505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a:t>
            </a:r>
            <a:r>
              <a:rPr lang="en-GB" baseline="0" dirty="0" smtClean="0"/>
              <a:t> 8 http://workspaces/dms/sources/jrsjrl/_layouts/15/DocIdRedir.aspx?ID=SRCID-11-6816</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35</a:t>
            </a:fld>
            <a:endParaRPr lang="en-GB" dirty="0"/>
          </a:p>
        </p:txBody>
      </p:sp>
    </p:spTree>
    <p:extLst>
      <p:ext uri="{BB962C8B-B14F-4D97-AF65-F5344CB8AC3E}">
        <p14:creationId xmlns:p14="http://schemas.microsoft.com/office/powerpoint/2010/main" val="3785486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19">
              <a:defRPr/>
            </a:pPr>
            <a:endParaRPr lang="en-GB" dirty="0" smtClean="0"/>
          </a:p>
        </p:txBody>
      </p:sp>
      <p:sp>
        <p:nvSpPr>
          <p:cNvPr id="4" name="Slide Number Placeholder 3"/>
          <p:cNvSpPr>
            <a:spLocks noGrp="1"/>
          </p:cNvSpPr>
          <p:nvPr>
            <p:ph type="sldNum" sz="quarter" idx="10"/>
          </p:nvPr>
        </p:nvSpPr>
        <p:spPr/>
        <p:txBody>
          <a:bodyPr/>
          <a:lstStyle/>
          <a:p>
            <a:fld id="{A29C2E40-F808-41D9-888D-C702CE455B78}"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2630806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38</a:t>
            </a:fld>
            <a:endParaRPr lang="en-GB" dirty="0"/>
          </a:p>
        </p:txBody>
      </p:sp>
    </p:spTree>
    <p:extLst>
      <p:ext uri="{BB962C8B-B14F-4D97-AF65-F5344CB8AC3E}">
        <p14:creationId xmlns:p14="http://schemas.microsoft.com/office/powerpoint/2010/main" val="63660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8 http://workspaces/dms/sources/jrsjrl/_layouts/15/DocIdRedir.aspx?ID=SRCID-11-6816 </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5</a:t>
            </a:fld>
            <a:endParaRPr lang="en-GB" dirty="0"/>
          </a:p>
        </p:txBody>
      </p:sp>
    </p:spTree>
    <p:extLst>
      <p:ext uri="{BB962C8B-B14F-4D97-AF65-F5344CB8AC3E}">
        <p14:creationId xmlns:p14="http://schemas.microsoft.com/office/powerpoint/2010/main" val="416760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Heard</a:t>
            </a:r>
            <a:r>
              <a:rPr lang="en-GB" baseline="0" dirty="0" smtClean="0"/>
              <a:t> of thinking fast and thinking slow.</a:t>
            </a:r>
          </a:p>
          <a:p>
            <a:endParaRPr lang="en-GB" baseline="0" dirty="0" smtClean="0"/>
          </a:p>
          <a:p>
            <a:r>
              <a:rPr lang="en-GB" baseline="0" dirty="0" smtClean="0"/>
              <a:t>Clients may be making fast decisions, adviser has a key role to play in providing the slower more considered thinking to help the client reach the decision that’s right for them.</a:t>
            </a:r>
          </a:p>
          <a:p>
            <a:endParaRPr lang="en-GB" baseline="0" dirty="0" smtClean="0"/>
          </a:p>
          <a:p>
            <a:r>
              <a:rPr lang="en-GB" baseline="0" dirty="0" smtClean="0"/>
              <a:t>This chart shows the potential behaviours that might surface at each stage of the advice process. </a:t>
            </a:r>
          </a:p>
          <a:p>
            <a:r>
              <a:rPr lang="en-GB" baseline="0" dirty="0" smtClean="0"/>
              <a:t>Is based on a 4-stage process but applies equally to 5, 6, 7 step processes, it’s the elements shown in the black boxes that are important.</a:t>
            </a:r>
          </a:p>
          <a:p>
            <a:endParaRPr lang="en-GB" baseline="0" dirty="0" smtClean="0"/>
          </a:p>
          <a:p>
            <a:r>
              <a:rPr lang="en-GB" baseline="0" dirty="0" smtClean="0"/>
              <a:t>Talk through About Us to Recommend and Implement.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26110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8</a:t>
            </a:fld>
            <a:endParaRPr lang="en-GB" dirty="0"/>
          </a:p>
        </p:txBody>
      </p:sp>
    </p:spTree>
    <p:extLst>
      <p:ext uri="{BB962C8B-B14F-4D97-AF65-F5344CB8AC3E}">
        <p14:creationId xmlns:p14="http://schemas.microsoft.com/office/powerpoint/2010/main" val="14261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8 http://workspaces/dms/sources/jrsjrl/_layouts/15/DocIdRedir.aspx?ID=SRCID-11-6816</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9</a:t>
            </a:fld>
            <a:endParaRPr lang="en-GB" dirty="0"/>
          </a:p>
        </p:txBody>
      </p:sp>
    </p:spTree>
    <p:extLst>
      <p:ext uri="{BB962C8B-B14F-4D97-AF65-F5344CB8AC3E}">
        <p14:creationId xmlns:p14="http://schemas.microsoft.com/office/powerpoint/2010/main" val="193722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Page 14 http://workspaces/dms/sources/jrsjrl/_layouts/15/DocIdRedir.aspx?ID=SRCID-11-6816</a:t>
            </a:r>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10</a:t>
            </a:fld>
            <a:endParaRPr lang="en-GB" dirty="0"/>
          </a:p>
        </p:txBody>
      </p:sp>
    </p:spTree>
    <p:extLst>
      <p:ext uri="{BB962C8B-B14F-4D97-AF65-F5344CB8AC3E}">
        <p14:creationId xmlns:p14="http://schemas.microsoft.com/office/powerpoint/2010/main" val="123067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Retirement</a:t>
            </a:r>
            <a:r>
              <a:rPr lang="en-GB" baseline="0" dirty="0" smtClean="0"/>
              <a:t> outcome review</a:t>
            </a:r>
          </a:p>
          <a:p>
            <a:r>
              <a:rPr lang="en-GB" baseline="0" dirty="0" smtClean="0"/>
              <a:t>SRCID-11-6372</a:t>
            </a:r>
          </a:p>
          <a:p>
            <a:r>
              <a:rPr lang="en-GB" baseline="0" dirty="0" smtClean="0"/>
              <a:t>SRCID-11-6387 page 50, 4.24</a:t>
            </a:r>
            <a:endParaRPr lang="en-GB" dirty="0" smtClean="0"/>
          </a:p>
          <a:p>
            <a:endParaRPr lang="en-GB" dirty="0"/>
          </a:p>
        </p:txBody>
      </p:sp>
      <p:sp>
        <p:nvSpPr>
          <p:cNvPr id="4" name="Slide Number Placeholder 3"/>
          <p:cNvSpPr>
            <a:spLocks noGrp="1"/>
          </p:cNvSpPr>
          <p:nvPr>
            <p:ph type="sldNum" sz="quarter" idx="10"/>
          </p:nvPr>
        </p:nvSpPr>
        <p:spPr/>
        <p:txBody>
          <a:bodyPr/>
          <a:lstStyle/>
          <a:p>
            <a:fld id="{7D6ABB37-770C-4E68-8BE4-63683FD65472}" type="slidenum">
              <a:rPr lang="en-GB" smtClean="0"/>
              <a:pPr/>
              <a:t>11</a:t>
            </a:fld>
            <a:endParaRPr lang="en-GB" dirty="0"/>
          </a:p>
        </p:txBody>
      </p:sp>
    </p:spTree>
    <p:extLst>
      <p:ext uri="{BB962C8B-B14F-4D97-AF65-F5344CB8AC3E}">
        <p14:creationId xmlns:p14="http://schemas.microsoft.com/office/powerpoint/2010/main" val="2189704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7.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9.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4.xml"/></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5.xml"/></Relationships>
</file>

<file path=ppt/slideLayouts/_rels/slideLayout6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6.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7.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8.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8.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9.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9.xml"/></Relationships>
</file>

<file path=ppt/slideLayouts/_rels/slideLayout69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0.xml"/></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7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7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2.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6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7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2.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4.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8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4.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8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5.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5.xml"/></Relationships>
</file>

<file path=ppt/slideLayouts/_rels/slideLayout8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8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5.xml"/></Relationships>
</file>

<file path=ppt/slideLayouts/_rels/slideLayout8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6.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6.xml"/></Relationships>
</file>

<file path=ppt/slideLayouts/_rels/slideLayout8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6.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7.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7.xml"/></Relationships>
</file>

<file path=ppt/slideLayouts/_rels/slideLayout8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37.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9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20086612"/>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095009798"/>
      </p:ext>
    </p:extLst>
  </p:cSld>
  <p:clrMapOvr>
    <a:masterClrMapping/>
  </p:clrMapOvr>
  <p:transition>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68398085"/>
      </p:ext>
    </p:extLst>
  </p:cSld>
  <p:clrMapOvr>
    <a:masterClrMapping/>
  </p:clrMapOvr>
  <p:transition>
    <p:wipe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57091383"/>
      </p:ext>
    </p:extLst>
  </p:cSld>
  <p:clrMapOvr>
    <a:masterClrMapping/>
  </p:clrMapOvr>
  <p:transition>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98085256"/>
      </p:ext>
    </p:extLst>
  </p:cSld>
  <p:clrMapOvr>
    <a:masterClrMapping/>
  </p:clrMapOvr>
  <p:transition>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5198015"/>
      </p:ext>
    </p:extLst>
  </p:cSld>
  <p:clrMapOvr>
    <a:masterClrMapping/>
  </p:clrMapOvr>
  <p:transition>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345281626"/>
      </p:ext>
    </p:extLst>
  </p:cSld>
  <p:clrMapOvr>
    <a:masterClrMapping/>
  </p:clrMapOvr>
  <p:transition>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983647380"/>
      </p:ext>
    </p:extLst>
  </p:cSld>
  <p:clrMapOvr>
    <a:masterClrMapping/>
  </p:clrMapOvr>
  <p:transition>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21181757"/>
      </p:ext>
    </p:extLst>
  </p:cSld>
  <p:clrMapOvr>
    <a:masterClrMapping/>
  </p:clrMapOvr>
  <p:transition>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910931823"/>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1987906790"/>
      </p:ext>
    </p:extLst>
  </p:cSld>
  <p:clrMapOvr>
    <a:masterClrMapping/>
  </p:clrMapOvr>
  <p:transition>
    <p:wipe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4034697523"/>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t>For financial intermediary use only, not to be used with customers.</a:t>
            </a:r>
            <a:endParaRPr lang="en-GB" dirty="0"/>
          </a:p>
        </p:txBody>
      </p:sp>
    </p:spTree>
    <p:extLst>
      <p:ext uri="{BB962C8B-B14F-4D97-AF65-F5344CB8AC3E}">
        <p14:creationId xmlns:p14="http://schemas.microsoft.com/office/powerpoint/2010/main" val="1584271352"/>
      </p:ext>
    </p:extLst>
  </p:cSld>
  <p:clrMapOvr>
    <a:masterClrMapping/>
  </p:clrMapOvr>
  <p:transition>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836277020"/>
      </p:ext>
    </p:extLst>
  </p:cSld>
  <p:clrMapOvr>
    <a:masterClrMapping/>
  </p:clrMapOvr>
  <p:transition>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746781605"/>
      </p:ext>
    </p:extLst>
  </p:cSld>
  <p:clrMapOvr>
    <a:masterClrMapping/>
  </p:clrMapOvr>
  <p:transition>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3711774388"/>
      </p:ext>
    </p:extLst>
  </p:cSld>
  <p:clrMapOvr>
    <a:masterClrMapping/>
  </p:clrMapOvr>
  <p:transition>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47529133"/>
      </p:ext>
    </p:extLst>
  </p:cSld>
  <p:clrMapOvr>
    <a:masterClrMapping/>
  </p:clrMapOvr>
  <p:transition>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662909483"/>
      </p:ext>
    </p:extLst>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632671250"/>
      </p:ext>
    </p:extLst>
  </p:cSld>
  <p:clrMapOvr>
    <a:masterClrMapping/>
  </p:clrMapOvr>
  <p:transition>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394558235"/>
      </p:ext>
    </p:extLst>
  </p:cSld>
  <p:clrMapOvr>
    <a:masterClrMapping/>
  </p:clrMapOvr>
  <p:transition>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72938681"/>
      </p:ext>
    </p:extLst>
  </p:cSld>
  <p:clrMapOvr>
    <a:masterClrMapping/>
  </p:clrMapOvr>
  <p:transition>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50801"/>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65330873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t>For financial intermediary use only. Not approved for use with customers.</a:t>
            </a:r>
            <a:endParaRPr lang="en-GB" dirty="0"/>
          </a:p>
        </p:txBody>
      </p:sp>
    </p:spTree>
    <p:extLst>
      <p:ext uri="{BB962C8B-B14F-4D97-AF65-F5344CB8AC3E}">
        <p14:creationId xmlns:p14="http://schemas.microsoft.com/office/powerpoint/2010/main" val="2997520939"/>
      </p:ext>
    </p:extLst>
  </p:cSld>
  <p:clrMapOvr>
    <a:masterClrMapping/>
  </p:clrMapOvr>
  <p:transition>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987087132"/>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477932363"/>
      </p:ext>
    </p:extLst>
  </p:cSld>
  <p:clrMapOvr>
    <a:masterClrMapping/>
  </p:clrMapOvr>
  <p:transition>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8010848"/>
      </p:ext>
    </p:extLst>
  </p:cSld>
  <p:clrMapOvr>
    <a:masterClrMapping/>
  </p:clrMapOvr>
  <p:transition>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24411745"/>
      </p:ext>
    </p:extLst>
  </p:cSld>
  <p:clrMapOvr>
    <a:masterClrMapping/>
  </p:clrMapOvr>
  <p:transition>
    <p:wipe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31337601"/>
      </p:ext>
    </p:extLst>
  </p:cSld>
  <p:clrMapOvr>
    <a:masterClrMapping/>
  </p:clrMapOvr>
  <p:transition>
    <p:wipe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46559319"/>
      </p:ext>
    </p:extLst>
  </p:cSld>
  <p:clrMapOvr>
    <a:masterClrMapping/>
  </p:clrMapOvr>
  <p:transition>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76356476"/>
      </p:ext>
    </p:extLst>
  </p:cSld>
  <p:clrMapOvr>
    <a:masterClrMapping/>
  </p:clrMapOvr>
  <p:transition>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94895200"/>
      </p:ext>
    </p:extLst>
  </p:cSld>
  <p:clrMapOvr>
    <a:masterClrMapping/>
  </p:clrMapOvr>
  <p:transition>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765465023"/>
      </p:ext>
    </p:extLst>
  </p:cSld>
  <p:clrMapOvr>
    <a:masterClrMapping/>
  </p:clrMapOvr>
  <p:transition>
    <p:wipe dir="r"/>
  </p:transition>
  <p:timing>
    <p:tnLst>
      <p:par>
        <p:cTn id="1" dur="indefinite" restart="never" nodeType="tmRoot"/>
      </p:par>
    </p:tn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862272321"/>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07419704"/>
      </p:ext>
    </p:extLst>
  </p:cSld>
  <p:clrMapOvr>
    <a:masterClrMapping/>
  </p:clrMapOvr>
  <p:transition>
    <p:wipe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35354991"/>
      </p:ext>
    </p:extLst>
  </p:cSld>
  <p:clrMapOvr>
    <a:masterClrMapping/>
  </p:clrMapOvr>
  <p:transition>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375114168"/>
      </p:ext>
    </p:extLst>
  </p:cSld>
  <p:clrMapOvr>
    <a:masterClrMapping/>
  </p:clrMapOvr>
  <p:transition>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29471534"/>
      </p:ext>
    </p:extLst>
  </p:cSld>
  <p:clrMapOvr>
    <a:masterClrMapping/>
  </p:clrMapOvr>
  <p:transition>
    <p:wipe dir="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89645296"/>
      </p:ext>
    </p:extLst>
  </p:cSld>
  <p:clrMapOvr>
    <a:masterClrMapping/>
  </p:clrMapOvr>
  <p:transition>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9756874"/>
      </p:ext>
    </p:extLst>
  </p:cSld>
  <p:clrMapOvr>
    <a:masterClrMapping/>
  </p:clrMapOvr>
  <p:transition>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8028434"/>
      </p:ext>
    </p:extLst>
  </p:cSld>
  <p:clrMapOvr>
    <a:masterClrMapping/>
  </p:clrMapOvr>
  <p:transition>
    <p:wipe dir="r"/>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52361237"/>
      </p:ext>
    </p:extLst>
  </p:cSld>
  <p:clrMapOvr>
    <a:masterClrMapping/>
  </p:clrMapOvr>
  <p:transition>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21370636"/>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Just Retirement Slide Master With Animating Title Bar">
    <p:spTree>
      <p:nvGrpSpPr>
        <p:cNvPr id="1" name=""/>
        <p:cNvGrpSpPr/>
        <p:nvPr/>
      </p:nvGrpSpPr>
      <p:grpSpPr>
        <a:xfrm>
          <a:off x="0" y="0"/>
          <a:ext cx="0" cy="0"/>
          <a:chOff x="0" y="0"/>
          <a:chExt cx="0" cy="0"/>
        </a:xfrm>
      </p:grpSpPr>
      <p:sp>
        <p:nvSpPr>
          <p:cNvPr id="7" name="Rectangle 6"/>
          <p:cNvSpPr/>
          <p:nvPr/>
        </p:nvSpPr>
        <p:spPr>
          <a:xfrm>
            <a:off x="246221" y="184666"/>
            <a:ext cx="8651559" cy="388862"/>
          </a:xfrm>
          <a:prstGeom prst="rect">
            <a:avLst/>
          </a:prstGeom>
          <a:gradFill>
            <a:gsLst>
              <a:gs pos="0">
                <a:schemeClr val="accent1">
                  <a:lumMod val="75000"/>
                </a:schemeClr>
              </a:gs>
              <a:gs pos="99667">
                <a:schemeClr val="accent1"/>
              </a:gs>
              <a:gs pos="5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fontAlgn="base">
              <a:spcBef>
                <a:spcPct val="0"/>
              </a:spcBef>
              <a:spcAft>
                <a:spcPct val="0"/>
              </a:spcAft>
            </a:pPr>
            <a:endParaRPr lang="en-GB" dirty="0">
              <a:solidFill>
                <a:prstClr val="white"/>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Date Placeholder 3"/>
          <p:cNvSpPr>
            <a:spLocks noGrp="1"/>
          </p:cNvSpPr>
          <p:nvPr>
            <p:ph type="dt" sz="half" idx="10"/>
          </p:nvPr>
        </p:nvSpPr>
        <p:spPr>
          <a:xfrm>
            <a:off x="7686274" y="4977969"/>
            <a:ext cx="986904" cy="165832"/>
          </a:xfrm>
          <a:prstGeom prst="rect">
            <a:avLst/>
          </a:prstGeom>
        </p:spPr>
        <p:txBody>
          <a:bodyPr lIns="91398" tIns="45699" rIns="91398" bIns="45699"/>
          <a:lstStyle/>
          <a:p>
            <a:pPr fontAlgn="base">
              <a:spcBef>
                <a:spcPct val="0"/>
              </a:spcBef>
              <a:spcAft>
                <a:spcPct val="0"/>
              </a:spcAft>
            </a:pPr>
            <a:fld id="{33FB0B98-1C9E-407D-A186-7D8530F131BC}" type="datetime1">
              <a:rPr lang="en-GB">
                <a:solidFill>
                  <a:prstClr val="white"/>
                </a:solidFill>
                <a:latin typeface="Bradley Hand ITC" pitchFamily="66" charset="0"/>
                <a:cs typeface="Arial" charset="0"/>
              </a:rPr>
              <a:pPr fontAlgn="base">
                <a:spcBef>
                  <a:spcPct val="0"/>
                </a:spcBef>
                <a:spcAft>
                  <a:spcPct val="0"/>
                </a:spcAft>
              </a:pPr>
              <a:t>23/05/2018</a:t>
            </a:fld>
            <a:endParaRPr lang="en-GB" dirty="0">
              <a:solidFill>
                <a:prstClr val="white"/>
              </a:solidFill>
              <a:latin typeface="Bradley Hand ITC" pitchFamily="66" charset="0"/>
              <a:cs typeface="Arial" charset="0"/>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a:xfrm>
            <a:off x="219074" y="4827178"/>
            <a:ext cx="652464" cy="189000"/>
          </a:xfrm>
          <a:prstGeom prst="rect">
            <a:avLst/>
          </a:prstGeom>
        </p:spPr>
        <p:txBody>
          <a:bodyPr lIns="91398" tIns="45699" rIns="91398" bIns="45699"/>
          <a:lstStyle/>
          <a:p>
            <a:fld id="{9F585054-E4C4-4340-ACEF-31163A127862}"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114865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2"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460" y="4726664"/>
            <a:ext cx="1495385" cy="270000"/>
          </a:xfrm>
          <a:prstGeom prst="rect">
            <a:avLst/>
          </a:prstGeom>
        </p:spPr>
        <p:txBody>
          <a:bodyPr lIns="91398" tIns="45699" rIns="91398" bIns="45699"/>
          <a:lstStyle/>
          <a:p>
            <a:r>
              <a:rPr lang="en-US" dirty="0" smtClean="0">
                <a:solidFill>
                  <a:prstClr val="black">
                    <a:tint val="75000"/>
                  </a:prstClr>
                </a:solidFill>
              </a:rPr>
              <a:t>Insert date in footer text by selecting 'Insert - Header &amp; Footer'</a:t>
            </a:r>
            <a:endParaRPr lang="en-GB" dirty="0">
              <a:solidFill>
                <a:prstClr val="black">
                  <a:tint val="75000"/>
                </a:prstClr>
              </a:solidFill>
            </a:endParaRPr>
          </a:p>
        </p:txBody>
      </p:sp>
      <p:sp>
        <p:nvSpPr>
          <p:cNvPr id="6" name="Footer Placeholder 5"/>
          <p:cNvSpPr>
            <a:spLocks noGrp="1"/>
          </p:cNvSpPr>
          <p:nvPr>
            <p:ph type="ftr" sz="quarter" idx="11"/>
          </p:nvPr>
        </p:nvSpPr>
        <p:spPr bwMode="gray">
          <a:xfrm>
            <a:off x="1965526" y="4726664"/>
            <a:ext cx="2160000" cy="270000"/>
          </a:xfrm>
          <a:prstGeom prst="rect">
            <a:avLst/>
          </a:prstGeom>
        </p:spPr>
        <p:txBody>
          <a:bodyPr/>
          <a:lstStyle/>
          <a:p>
            <a:r>
              <a:rPr lang="en-GB" dirty="0" smtClean="0">
                <a:solidFill>
                  <a:prstClr val="black">
                    <a:tint val="75000"/>
                  </a:prstClr>
                </a:solidFill>
              </a:rPr>
              <a:t>Insert title of presentation in footer text by selecting 'Insert - Header &amp; Footer'</a:t>
            </a:r>
            <a:endParaRPr lang="en-GB" dirty="0">
              <a:solidFill>
                <a:prstClr val="black">
                  <a:tint val="75000"/>
                </a:prstClr>
              </a:solidFill>
            </a:endParaRPr>
          </a:p>
        </p:txBody>
      </p:sp>
      <p:sp>
        <p:nvSpPr>
          <p:cNvPr id="7" name="Slide Number Placeholder 6"/>
          <p:cNvSpPr>
            <a:spLocks noGrp="1"/>
          </p:cNvSpPr>
          <p:nvPr>
            <p:ph type="sldNum" sz="quarter" idx="12"/>
          </p:nvPr>
        </p:nvSpPr>
        <p:spPr bwMode="gray">
          <a:xfrm>
            <a:off x="8354219" y="330807"/>
            <a:ext cx="398769" cy="405000"/>
          </a:xfrm>
          <a:prstGeom prst="rect">
            <a:avLst/>
          </a:prstGeom>
        </p:spPr>
        <p:txBody>
          <a:bodyPr lIns="91398" tIns="45699" rIns="91398" bIns="45699"/>
          <a:lstStyle/>
          <a:p>
            <a:fld id="{9BD6FA6A-A86D-4D06-AFF9-1E656D8048A1}" type="slidenum">
              <a:rPr lang="en-GB" smtClean="0">
                <a:solidFill>
                  <a:prstClr val="black">
                    <a:tint val="75000"/>
                  </a:prstClr>
                </a:solidFill>
              </a:rPr>
              <a:pPr/>
              <a:t>‹#›</a:t>
            </a:fld>
            <a:endParaRPr lang="en-GB" dirty="0">
              <a:solidFill>
                <a:prstClr val="black">
                  <a:tint val="75000"/>
                </a:prstClr>
              </a:solidFill>
            </a:endParaRPr>
          </a:p>
        </p:txBody>
      </p:sp>
      <p:sp>
        <p:nvSpPr>
          <p:cNvPr id="10" name="Content Placeholder 9"/>
          <p:cNvSpPr>
            <a:spLocks noGrp="1"/>
          </p:cNvSpPr>
          <p:nvPr>
            <p:ph sz="quarter" idx="13"/>
          </p:nvPr>
        </p:nvSpPr>
        <p:spPr bwMode="gray">
          <a:xfrm>
            <a:off x="378832" y="1058400"/>
            <a:ext cx="4117292" cy="3375000"/>
          </a:xfrm>
        </p:spPr>
        <p:txBody>
          <a:bodyPr/>
          <a:lstStyle>
            <a:lvl5pPr>
              <a:defRPr/>
            </a:lvl5pPr>
          </a:lstStyle>
          <a:p>
            <a:pPr lvl="0"/>
            <a:r>
              <a:rPr lang="en-GB" noProof="0" dirty="0" smtClean="0"/>
              <a:t>Click to edit Master text styles</a:t>
            </a:r>
          </a:p>
          <a:p>
            <a:pPr lvl="1"/>
            <a:r>
              <a:rPr lang="en-GB" noProof="0" dirty="0" smtClean="0"/>
              <a:t>Second level</a:t>
            </a:r>
          </a:p>
          <a:p>
            <a:pPr lvl="3"/>
            <a:r>
              <a:rPr lang="en-GB" noProof="0" dirty="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5pPr>
              <a:defRPr/>
            </a:lvl5pPr>
          </a:lstStyle>
          <a:p>
            <a:pPr lvl="0"/>
            <a:r>
              <a:rPr lang="en-GB" noProof="0" dirty="0" smtClean="0"/>
              <a:t>Click to edit Master text styles</a:t>
            </a:r>
          </a:p>
          <a:p>
            <a:pPr lvl="1"/>
            <a:r>
              <a:rPr lang="en-GB" noProof="0" dirty="0" smtClean="0"/>
              <a:t>Second level</a:t>
            </a:r>
          </a:p>
          <a:p>
            <a:pPr lvl="3"/>
            <a:r>
              <a:rPr lang="en-GB" noProof="0" dirty="0" smtClean="0"/>
              <a:t>Third level</a:t>
            </a:r>
          </a:p>
        </p:txBody>
      </p:sp>
      <p:sp>
        <p:nvSpPr>
          <p:cNvPr id="12" name="Text Placeholder 2"/>
          <p:cNvSpPr>
            <a:spLocks noGrp="1"/>
          </p:cNvSpPr>
          <p:nvPr>
            <p:ph type="body" sz="quarter" idx="17" hasCustomPrompt="1"/>
          </p:nvPr>
        </p:nvSpPr>
        <p:spPr>
          <a:xfrm>
            <a:off x="378431" y="4527496"/>
            <a:ext cx="4117292" cy="80792"/>
          </a:xfrm>
          <a:noFill/>
        </p:spPr>
        <p:txBody>
          <a:bodyPr wrap="none" lIns="0" tIns="0" rIns="0" bIns="0" rtlCol="0" anchor="b" anchorCtr="0">
            <a:noAutofit/>
          </a:bodyPr>
          <a:lstStyle>
            <a:lvl1pPr>
              <a:defRPr lang="en-US" sz="800" dirty="0" smtClean="0">
                <a:solidFill>
                  <a:schemeClr val="tx1"/>
                </a:solidFill>
              </a:defRPr>
            </a:lvl1pPr>
            <a:lvl2pPr>
              <a:defRPr lang="en-US" sz="1600" dirty="0" smtClean="0"/>
            </a:lvl2pPr>
            <a:lvl3pPr>
              <a:defRPr lang="en-US" sz="1600" dirty="0" smtClean="0"/>
            </a:lvl3pPr>
            <a:lvl4pPr>
              <a:defRPr lang="en-US" sz="1600" dirty="0" smtClean="0"/>
            </a:lvl4pPr>
            <a:lvl5pPr>
              <a:defRPr lang="en-GB" sz="1600" dirty="0"/>
            </a:lvl5pPr>
          </a:lstStyle>
          <a:p>
            <a:pPr lvl="0" defTabSz="1055300"/>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6"/>
            <a:ext cx="4117292" cy="80792"/>
          </a:xfrm>
          <a:noFill/>
        </p:spPr>
        <p:txBody>
          <a:bodyPr wrap="none" lIns="0" tIns="0" rIns="0" bIns="0" rtlCol="0" anchor="b" anchorCtr="0">
            <a:noAutofit/>
          </a:bodyPr>
          <a:lstStyle>
            <a:lvl1pPr>
              <a:defRPr lang="en-US" sz="800" dirty="0" smtClean="0">
                <a:solidFill>
                  <a:schemeClr val="tx1"/>
                </a:solidFill>
              </a:defRPr>
            </a:lvl1pPr>
            <a:lvl2pPr>
              <a:defRPr lang="en-US" sz="1600" dirty="0" smtClean="0"/>
            </a:lvl2pPr>
            <a:lvl3pPr>
              <a:defRPr lang="en-US" sz="1600" dirty="0" smtClean="0"/>
            </a:lvl3pPr>
            <a:lvl4pPr>
              <a:defRPr lang="en-US" sz="1600" dirty="0" smtClean="0"/>
            </a:lvl4pPr>
            <a:lvl5pPr>
              <a:defRPr lang="en-GB" sz="1600" dirty="0"/>
            </a:lvl5pPr>
          </a:lstStyle>
          <a:p>
            <a:pPr lvl="0" defTabSz="1055300"/>
            <a:r>
              <a:rPr lang="en-US" dirty="0" smtClean="0"/>
              <a:t>Insert source text or delete this text placeholder</a:t>
            </a:r>
          </a:p>
        </p:txBody>
      </p:sp>
    </p:spTree>
    <p:extLst>
      <p:ext uri="{BB962C8B-B14F-4D97-AF65-F5344CB8AC3E}">
        <p14:creationId xmlns:p14="http://schemas.microsoft.com/office/powerpoint/2010/main" val="4060465225"/>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967259"/>
      </p:ext>
    </p:extLst>
  </p:cSld>
  <p:clrMapOvr>
    <a:masterClrMapping/>
  </p:clrMapOvr>
  <p:transition>
    <p:wipe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descr="PP 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
            <a:ext cx="9144000" cy="4848301"/>
          </a:xfrm>
          <a:prstGeom prst="rect">
            <a:avLst/>
          </a:prstGeom>
        </p:spPr>
      </p:pic>
      <p:sp>
        <p:nvSpPr>
          <p:cNvPr id="16" name="Title 1"/>
          <p:cNvSpPr>
            <a:spLocks noGrp="1"/>
          </p:cNvSpPr>
          <p:nvPr>
            <p:ph type="ctrTitle"/>
          </p:nvPr>
        </p:nvSpPr>
        <p:spPr>
          <a:xfrm>
            <a:off x="442935" y="2562242"/>
            <a:ext cx="8378825" cy="1102519"/>
          </a:xfrm>
          <a:noFill/>
        </p:spPr>
        <p:txBody>
          <a:bodyPr anchor="b" anchorCtr="0">
            <a:normAutofit/>
          </a:bodyPr>
          <a:lstStyle>
            <a:lvl1pPr algn="l">
              <a:defRPr sz="4000"/>
            </a:lvl1pPr>
          </a:lstStyle>
          <a:p>
            <a:r>
              <a:rPr lang="en-US" dirty="0" smtClean="0"/>
              <a:t>Click to edit Master title style</a:t>
            </a:r>
            <a:endParaRPr lang="en-GB"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9636" y="3974458"/>
            <a:ext cx="1911639" cy="956876"/>
          </a:xfrm>
          <a:prstGeom prst="rect">
            <a:avLst/>
          </a:prstGeom>
        </p:spPr>
      </p:pic>
      <p:sp>
        <p:nvSpPr>
          <p:cNvPr id="5" name="Footer Placeholder 4"/>
          <p:cNvSpPr>
            <a:spLocks noGrp="1"/>
          </p:cNvSpPr>
          <p:nvPr>
            <p:ph type="ftr" sz="quarter" idx="17"/>
          </p:nvPr>
        </p:nvSpPr>
        <p:spPr>
          <a:xfrm>
            <a:off x="442913" y="474323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17" name="Subtitle 2"/>
          <p:cNvSpPr>
            <a:spLocks noGrp="1"/>
          </p:cNvSpPr>
          <p:nvPr>
            <p:ph type="subTitle" idx="1"/>
          </p:nvPr>
        </p:nvSpPr>
        <p:spPr>
          <a:xfrm>
            <a:off x="442935" y="3829052"/>
            <a:ext cx="8383637" cy="959427"/>
          </a:xfrm>
        </p:spPr>
        <p:txBody>
          <a:bodyPr>
            <a:normAutofit/>
          </a:bodyPr>
          <a:lstStyle>
            <a:lvl1pPr marL="0" indent="0" algn="l">
              <a:buNone/>
              <a:defRPr sz="2400">
                <a:solidFill>
                  <a:srgbClr val="009DE0"/>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383372545"/>
      </p:ext>
    </p:extLst>
  </p:cSld>
  <p:clrMapOvr>
    <a:masterClrMapping/>
  </p:clrMapOvr>
  <p:transition>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7" y="141480"/>
            <a:ext cx="8712201" cy="3888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9096" y="625078"/>
            <a:ext cx="4280437" cy="3870722"/>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490" y="625078"/>
            <a:ext cx="4286787" cy="3870722"/>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213975225"/>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704712317"/>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58393746"/>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59830729"/>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164834872"/>
      </p:ext>
    </p:extLst>
  </p:cSld>
  <p:clrMapOvr>
    <a:masterClrMapping/>
  </p:clrMapOvr>
  <p:transition>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366237036"/>
      </p:ext>
    </p:extLst>
  </p:cSld>
  <p:clrMapOvr>
    <a:masterClrMapping/>
  </p:clrMapOvr>
  <p:transition>
    <p:wipe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39448380"/>
      </p:ext>
    </p:extLst>
  </p:cSld>
  <p:clrMapOvr>
    <a:masterClrMapping/>
  </p:clrMapOvr>
  <p:transition>
    <p:wipe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240297"/>
      </p:ext>
    </p:extLst>
  </p:cSld>
  <p:clrMapOvr>
    <a:masterClrMapping/>
  </p:clrMapOvr>
  <p:transition>
    <p:wipe dir="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47084243"/>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19776520"/>
      </p:ext>
    </p:extLst>
  </p:cSld>
  <p:clrMapOvr>
    <a:masterClrMapping/>
  </p:clrMapOvr>
  <p:transition>
    <p:wipe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82278478"/>
      </p:ext>
    </p:extLst>
  </p:cSld>
  <p:clrMapOvr>
    <a:masterClrMapping/>
  </p:clrMapOvr>
  <p:transition>
    <p:wipe dir="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03148471"/>
      </p:ext>
    </p:extLst>
  </p:cSld>
  <p:clrMapOvr>
    <a:masterClrMapping/>
  </p:clrMapOvr>
  <p:transition>
    <p:wipe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9834600"/>
      </p:ext>
    </p:extLst>
  </p:cSld>
  <p:clrMapOvr>
    <a:masterClrMapping/>
  </p:clrMapOvr>
  <p:transition>
    <p:wipe dir="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600075892"/>
      </p:ext>
    </p:extLst>
  </p:cSld>
  <p:clrMapOvr>
    <a:masterClrMapping/>
  </p:clrMapOvr>
  <p:transition>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264962530"/>
      </p:ext>
    </p:extLst>
  </p:cSld>
  <p:clrMapOvr>
    <a:masterClrMapping/>
  </p:clrMapOvr>
  <p:transition>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509034436"/>
      </p:ext>
    </p:extLst>
  </p:cSld>
  <p:clrMapOvr>
    <a:masterClrMapping/>
  </p:clrMapOvr>
  <p:transition>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647493720"/>
      </p:ext>
    </p:extLst>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39988238"/>
      </p:ext>
    </p:extLst>
  </p:cSld>
  <p:clrMapOvr>
    <a:masterClrMapping/>
  </p:clrMapOvr>
  <p:transition>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6917721"/>
      </p:ext>
    </p:extLst>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13557058"/>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For financial intermediary use only, not to be used with customers.</a:t>
            </a:r>
            <a:endParaRPr lang="en-GB" dirty="0"/>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0409218"/>
      </p:ext>
    </p:extLst>
  </p:cSld>
  <p:clrMapOvr>
    <a:masterClrMapping/>
  </p:clrMapOvr>
  <p:transition>
    <p:wipe dir="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48371238"/>
      </p:ext>
    </p:extLst>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401075047"/>
      </p:ext>
    </p:extLst>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336476924"/>
      </p:ext>
    </p:extLst>
  </p:cSld>
  <p:clrMapOvr>
    <a:masterClrMapping/>
  </p:clrMapOvr>
  <p:transition>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26134634"/>
      </p:ext>
    </p:extLst>
  </p:cSld>
  <p:clrMapOvr>
    <a:masterClrMapping/>
  </p:clrMapOvr>
  <p:transition>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290977168"/>
      </p:ext>
    </p:extLst>
  </p:cSld>
  <p:clrMapOvr>
    <a:masterClrMapping/>
  </p:clrMapOvr>
  <p:transition>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06550524"/>
      </p:ext>
    </p:extLst>
  </p:cSld>
  <p:clrMapOvr>
    <a:masterClrMapping/>
  </p:clrMapOvr>
  <p:transition>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94356485"/>
      </p:ext>
    </p:extLst>
  </p:cSld>
  <p:clrMapOvr>
    <a:masterClrMapping/>
  </p:clrMapOvr>
  <p:transition>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34439544"/>
      </p:ext>
    </p:extLst>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03848208"/>
      </p:ext>
    </p:extLst>
  </p:cSld>
  <p:clrMapOvr>
    <a:masterClrMapping/>
  </p:clrMapOvr>
  <p:transition>
    <p:wipe dir="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21009778"/>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For financial intermediary use only, not to be used with customers.</a:t>
            </a:r>
            <a:endParaRPr lang="en-GB" dirty="0"/>
          </a:p>
        </p:txBody>
      </p:sp>
    </p:spTree>
    <p:extLst>
      <p:ext uri="{BB962C8B-B14F-4D97-AF65-F5344CB8AC3E}">
        <p14:creationId xmlns:p14="http://schemas.microsoft.com/office/powerpoint/2010/main" val="3104137203"/>
      </p:ext>
    </p:extLst>
  </p:cSld>
  <p:clrMapOvr>
    <a:masterClrMapping/>
  </p:clrMapOvr>
  <p:transition>
    <p:wipe dir="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093159847"/>
      </p:ext>
    </p:extLst>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602755822"/>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81234647"/>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457290763"/>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5720104"/>
      </p:ext>
    </p:extLst>
  </p:cSld>
  <p:clrMapOvr>
    <a:masterClrMapping/>
  </p:clrMapOvr>
  <p:transition>
    <p:wipe dir="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36503773"/>
      </p:ext>
    </p:extLst>
  </p:cSld>
  <p:clrMapOvr>
    <a:masterClrMapping/>
  </p:clrMapOvr>
  <p:transition>
    <p:wipe dir="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89302403"/>
      </p:ext>
    </p:extLst>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46979003"/>
      </p:ext>
    </p:extLst>
  </p:cSld>
  <p:clrMapOvr>
    <a:masterClrMapping/>
  </p:clrMapOvr>
  <p:transition>
    <p:wipe dir="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33758685"/>
      </p:ext>
    </p:extLst>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4523294"/>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573828750"/>
      </p:ext>
    </p:extLst>
  </p:cSld>
  <p:clrMapOvr>
    <a:masterClrMapping/>
  </p:clrMapOvr>
  <p:transition>
    <p:wipe dir="r"/>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74728721"/>
      </p:ext>
    </p:extLst>
  </p:cSld>
  <p:clrMapOvr>
    <a:masterClrMapping/>
  </p:clrMapOvr>
  <p:transition>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522346198"/>
      </p:ext>
    </p:extLst>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779134157"/>
      </p:ext>
    </p:extLst>
  </p:cSld>
  <p:clrMapOvr>
    <a:masterClrMapping/>
  </p:clrMapOvr>
  <p:transition>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354479359"/>
      </p:ext>
    </p:extLst>
  </p:cSld>
  <p:clrMapOvr>
    <a:masterClrMapping/>
  </p:clrMapOvr>
  <p:transition>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679721498"/>
      </p:ext>
    </p:extLst>
  </p:cSld>
  <p:clrMapOvr>
    <a:masterClrMapping/>
  </p:clrMapOvr>
  <p:transition>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63116337"/>
      </p:ext>
    </p:extLst>
  </p:cSld>
  <p:clrMapOvr>
    <a:masterClrMapping/>
  </p:clrMapOvr>
  <p:transition>
    <p:wipe dir="r"/>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1534868369"/>
      </p:ext>
    </p:extLst>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20629259"/>
      </p:ext>
    </p:extLst>
  </p:cSld>
  <p:clrMapOvr>
    <a:masterClrMapping/>
  </p:clrMapOvr>
  <p:transition>
    <p:wipe dir="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192053319"/>
      </p:ext>
    </p:extLst>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766038981"/>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61076475"/>
      </p:ext>
    </p:extLst>
  </p:cSld>
  <p:clrMapOvr>
    <a:masterClrMapping/>
  </p:clrMapOvr>
  <p:transition>
    <p:wipe dir="r"/>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520745106"/>
      </p:ext>
    </p:extLst>
  </p:cSld>
  <p:clrMapOvr>
    <a:masterClrMapping/>
  </p:clrMapOvr>
  <p:transition>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46825824"/>
      </p:ext>
    </p:extLst>
  </p:cSld>
  <p:clrMapOvr>
    <a:masterClrMapping/>
  </p:clrMapOvr>
  <p:transition>
    <p:wipe dir="r"/>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138459"/>
      </p:ext>
    </p:extLst>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032677157"/>
      </p:ext>
    </p:extLst>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2119366220"/>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15645903"/>
      </p:ext>
    </p:extLst>
  </p:cSld>
  <p:clrMapOvr>
    <a:masterClrMapping/>
  </p:clrMapOvr>
  <p:transition>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40802301"/>
      </p:ext>
    </p:extLst>
  </p:cSld>
  <p:clrMapOvr>
    <a:masterClrMapping/>
  </p:clrMapOvr>
  <p:transition>
    <p:wipe dir="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spTree>
    <p:extLst>
      <p:ext uri="{BB962C8B-B14F-4D97-AF65-F5344CB8AC3E}">
        <p14:creationId xmlns:p14="http://schemas.microsoft.com/office/powerpoint/2010/main" val="1157510384"/>
      </p:ext>
    </p:extLst>
  </p:cSld>
  <p:clrMapOvr>
    <a:masterClrMapping/>
  </p:clrMapOvr>
  <p:transition>
    <p:wipe dir="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41322623"/>
      </p:ext>
    </p:extLst>
  </p:cSld>
  <p:clrMapOvr>
    <a:masterClrMapping/>
  </p:clrMapOvr>
  <p:transition>
    <p:wipe dir="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413297"/>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t>For financial intermediary use only, not to be used with customers.</a:t>
            </a:r>
            <a:endParaRPr lang="en-GB" dirty="0"/>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98110407"/>
      </p:ext>
    </p:extLst>
  </p:cSld>
  <p:clrMapOvr>
    <a:masterClrMapping/>
  </p:clrMapOvr>
  <p:transition>
    <p:wipe dir="r"/>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70820098"/>
      </p:ext>
    </p:extLst>
  </p:cSld>
  <p:clrMapOvr>
    <a:masterClrMapping/>
  </p:clrMapOvr>
  <p:transition>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351517257"/>
      </p:ext>
    </p:extLst>
  </p:cSld>
  <p:clrMapOvr>
    <a:masterClrMapping/>
  </p:clrMapOvr>
  <p:transition>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96971218"/>
      </p:ext>
    </p:extLst>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731723986"/>
      </p:ext>
    </p:extLst>
  </p:cSld>
  <p:clrMapOvr>
    <a:masterClrMapping/>
  </p:clrMapOvr>
  <p:transition>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085600923"/>
      </p:ext>
    </p:extLst>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22654111"/>
      </p:ext>
    </p:extLst>
  </p:cSld>
  <p:clrMapOvr>
    <a:masterClrMapping/>
  </p:clrMapOvr>
  <p:transition>
    <p:wipe dir="r"/>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645291535"/>
      </p:ext>
    </p:extLst>
  </p:cSld>
  <p:clrMapOvr>
    <a:masterClrMapping/>
  </p:clrMapOvr>
  <p:transition>
    <p:wipe dir="r"/>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11550964"/>
      </p:ext>
    </p:extLst>
  </p:cSld>
  <p:clrMapOvr>
    <a:masterClrMapping/>
  </p:clrMapOvr>
  <p:transition>
    <p:wipe dir="r"/>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35306141"/>
      </p:ext>
    </p:extLst>
  </p:cSld>
  <p:clrMapOvr>
    <a:masterClrMapping/>
  </p:clrMapOvr>
  <p:transition>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76211413"/>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31190396"/>
      </p:ext>
    </p:extLst>
  </p:cSld>
  <p:clrMapOvr>
    <a:masterClrMapping/>
  </p:clrMapOvr>
  <p:transition>
    <p:wipe dir="r"/>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76571584"/>
      </p:ext>
    </p:extLst>
  </p:cSld>
  <p:clrMapOvr>
    <a:masterClrMapping/>
  </p:clrMapOvr>
  <p:transition>
    <p:wipe dir="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1296378"/>
      </p:ext>
    </p:extLst>
  </p:cSld>
  <p:clrMapOvr>
    <a:masterClrMapping/>
  </p:clrMapOvr>
  <p:transition>
    <p:wipe dir="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14935802"/>
      </p:ext>
    </p:extLst>
  </p:cSld>
  <p:clrMapOvr>
    <a:masterClrMapping/>
  </p:clrMapOvr>
  <p:transition>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3706788118"/>
      </p:ext>
    </p:extLst>
  </p:cSld>
  <p:clrMapOvr>
    <a:masterClrMapping/>
  </p:clrMapOvr>
  <p:transition>
    <p:wipe dir="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168938833"/>
      </p:ext>
    </p:extLst>
  </p:cSld>
  <p:clrMapOvr>
    <a:masterClrMapping/>
  </p:clrMapOvr>
  <p:transition>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081556903"/>
      </p:ext>
    </p:extLst>
  </p:cSld>
  <p:clrMapOvr>
    <a:masterClrMapping/>
  </p:clrMapOvr>
  <p:transition>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362254331"/>
      </p:ext>
    </p:extLst>
  </p:cSld>
  <p:clrMapOvr>
    <a:masterClrMapping/>
  </p:clrMapOvr>
  <p:transition>
    <p:wipe dir="r"/>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212104563"/>
      </p:ext>
    </p:extLst>
  </p:cSld>
  <p:clrMapOvr>
    <a:masterClrMapping/>
  </p:clrMapOvr>
  <p:transition>
    <p:wipe dir="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2683434864"/>
      </p:ext>
    </p:extLst>
  </p:cSld>
  <p:clrMapOvr>
    <a:masterClrMapping/>
  </p:clrMapOvr>
  <p:transition>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839113807"/>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10754175"/>
      </p:ext>
    </p:extLst>
  </p:cSld>
  <p:clrMapOvr>
    <a:masterClrMapping/>
  </p:clrMapOvr>
  <p:transition>
    <p:wipe dir="r"/>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204219987"/>
      </p:ext>
    </p:extLst>
  </p:cSld>
  <p:clrMapOvr>
    <a:masterClrMapping/>
  </p:clrMapOvr>
  <p:transition>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883595105"/>
      </p:ext>
    </p:extLst>
  </p:cSld>
  <p:clrMapOvr>
    <a:masterClrMapping/>
  </p:clrMapOvr>
  <p:transition>
    <p:wipe dir="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4280796456"/>
      </p:ext>
    </p:extLst>
  </p:cSld>
  <p:clrMapOvr>
    <a:masterClrMapping/>
  </p:clrMapOvr>
  <p:transition>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00185082"/>
      </p:ext>
    </p:extLst>
  </p:cSld>
  <p:clrMapOvr>
    <a:masterClrMapping/>
  </p:clrMapOvr>
  <p:transition>
    <p:wipe dir="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091422"/>
      </p:ext>
    </p:extLst>
  </p:cSld>
  <p:clrMapOvr>
    <a:masterClrMapping/>
  </p:clrMapOvr>
  <p:transition>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813620002"/>
      </p:ext>
    </p:extLst>
  </p:cSld>
  <p:clrMapOvr>
    <a:masterClrMapping/>
  </p:clrMapOvr>
  <p:transition>
    <p:wipe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8" y="3163636"/>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04" indent="0" algn="ctr">
              <a:buNone/>
              <a:defRPr sz="1500"/>
            </a:lvl2pPr>
            <a:lvl3pPr marL="685426" indent="0" algn="ctr">
              <a:buNone/>
              <a:defRPr sz="1400"/>
            </a:lvl3pPr>
            <a:lvl4pPr marL="1028139" indent="0" algn="ctr">
              <a:buNone/>
              <a:defRPr sz="1200"/>
            </a:lvl4pPr>
            <a:lvl5pPr marL="1370852" indent="0" algn="ctr">
              <a:buNone/>
              <a:defRPr sz="1200"/>
            </a:lvl5pPr>
            <a:lvl6pPr marL="1713575" indent="0" algn="ctr">
              <a:buNone/>
              <a:defRPr sz="1200"/>
            </a:lvl6pPr>
            <a:lvl7pPr marL="2056277" indent="0" algn="ctr">
              <a:buNone/>
              <a:defRPr sz="1200"/>
            </a:lvl7pPr>
            <a:lvl8pPr marL="2398980" indent="0" algn="ctr">
              <a:buNone/>
              <a:defRPr sz="1200"/>
            </a:lvl8pPr>
            <a:lvl9pPr marL="2741684"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8" y="4748215"/>
            <a:ext cx="5657851" cy="202406"/>
          </a:xfrm>
          <a:prstGeom prst="rect">
            <a:avLst/>
          </a:prstGeom>
        </p:spPr>
        <p:txBody>
          <a:bodyPr lIns="34289" tIns="17144" rIns="34289" bIns="17144"/>
          <a:lstStyle>
            <a:lvl1pPr algn="ctr">
              <a:lnSpc>
                <a:spcPts val="900"/>
              </a:lnSpc>
              <a:defRPr sz="900">
                <a:solidFill>
                  <a:schemeClr val="bg1"/>
                </a:solidFill>
              </a:defRPr>
            </a:lvl1pPr>
          </a:lstStyle>
          <a:p>
            <a:pPr defTabSz="685426"/>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3" y="1981967"/>
            <a:ext cx="2763775" cy="1183867"/>
          </a:xfrm>
          <a:prstGeom prst="rect">
            <a:avLst/>
          </a:prstGeom>
        </p:spPr>
      </p:pic>
    </p:spTree>
    <p:extLst>
      <p:ext uri="{BB962C8B-B14F-4D97-AF65-F5344CB8AC3E}">
        <p14:creationId xmlns:p14="http://schemas.microsoft.com/office/powerpoint/2010/main" val="2574578149"/>
      </p:ext>
    </p:extLst>
  </p:cSld>
  <p:clrMapOvr>
    <a:masterClrMapping/>
  </p:clrMapOvr>
  <p:transition>
    <p:wipe dir="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0065723"/>
      </p:ext>
    </p:extLst>
  </p:cSld>
  <p:clrMapOvr>
    <a:masterClrMapping/>
  </p:clrMapOvr>
  <p:transition>
    <p:wipe dir="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685426"/>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5" y="2816247"/>
            <a:ext cx="3627437" cy="2327275"/>
          </a:xfrm>
          <a:prstGeom prst="rect">
            <a:avLst/>
          </a:prstGeom>
          <a:effectLst>
            <a:softEdge rad="127000"/>
          </a:effectLst>
        </p:spPr>
      </p:pic>
    </p:spTree>
    <p:extLst>
      <p:ext uri="{BB962C8B-B14F-4D97-AF65-F5344CB8AC3E}">
        <p14:creationId xmlns:p14="http://schemas.microsoft.com/office/powerpoint/2010/main" val="3691163256"/>
      </p:ext>
    </p:extLst>
  </p:cSld>
  <p:clrMapOvr>
    <a:masterClrMapping/>
  </p:clrMapOvr>
  <p:transition>
    <p:wipe dir="r"/>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defTabSz="685426"/>
            <a:fld id="{F8CABEAB-F316-457F-A830-C8844EF27269}" type="slidenum">
              <a:rPr lang="en-GB" sz="900" b="1">
                <a:solidFill>
                  <a:srgbClr val="373433"/>
                </a:solidFill>
              </a:rPr>
              <a:pPr algn="ctr" defTabSz="685426"/>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2"/>
            <a:ext cx="8591619" cy="84169"/>
          </a:xfrm>
          <a:prstGeom prst="rect">
            <a:avLst/>
          </a:prstGeom>
        </p:spPr>
      </p:pic>
      <p:sp>
        <p:nvSpPr>
          <p:cNvPr id="10"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93167795"/>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14152001"/>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3" y="1471619"/>
            <a:ext cx="4214813" cy="2771775"/>
          </a:xfrm>
        </p:spPr>
        <p:txBody>
          <a:bodyPr/>
          <a:lstStyle>
            <a:lvl1pPr>
              <a:defRPr>
                <a:solidFill>
                  <a:srgbClr val="373433"/>
                </a:solidFill>
              </a:defRPr>
            </a:lvl1pPr>
            <a:lvl3pPr marL="285596" indent="-285596">
              <a:buFont typeface="Arial" panose="020B0604020202020204" pitchFamily="34" charset="0"/>
              <a:buChar char="•"/>
              <a:defRPr/>
            </a:lvl3pPr>
            <a:lvl4pPr marL="285596" indent="-285596">
              <a:buFont typeface="Arial" panose="020B0604020202020204" pitchFamily="34" charset="0"/>
              <a:buChar char="•"/>
              <a:defRPr/>
            </a:lvl4pPr>
            <a:lvl5pPr marL="171362" indent="-171362">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91889740"/>
      </p:ext>
    </p:extLst>
  </p:cSld>
  <p:clrMapOvr>
    <a:masterClrMapping/>
  </p:clrMapOvr>
  <p:transition>
    <p:wipe dir="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40484920"/>
      </p:ext>
    </p:extLst>
  </p:cSld>
  <p:clrMapOvr>
    <a:masterClrMapping/>
  </p:clrMapOvr>
  <p:transition>
    <p:wipe dir="r"/>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28256024"/>
      </p:ext>
    </p:extLst>
  </p:cSld>
  <p:clrMapOvr>
    <a:masterClrMapping/>
  </p:clrMapOvr>
  <p:transition>
    <p:wipe dir="r"/>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41935713"/>
      </p:ext>
    </p:extLst>
  </p:cSld>
  <p:clrMapOvr>
    <a:masterClrMapping/>
  </p:clrMapOvr>
  <p:transition>
    <p:wipe dir="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8"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592886418"/>
      </p:ext>
    </p:extLst>
  </p:cSld>
  <p:clrMapOvr>
    <a:masterClrMapping/>
  </p:clrMapOvr>
  <p:transition>
    <p:wipe dir="r"/>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8"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04" indent="0">
              <a:buNone/>
              <a:defRPr sz="1500">
                <a:solidFill>
                  <a:schemeClr val="tx1">
                    <a:tint val="75000"/>
                  </a:schemeClr>
                </a:solidFill>
              </a:defRPr>
            </a:lvl2pPr>
            <a:lvl3pPr marL="685426" indent="0">
              <a:buNone/>
              <a:defRPr sz="1400">
                <a:solidFill>
                  <a:schemeClr val="tx1">
                    <a:tint val="75000"/>
                  </a:schemeClr>
                </a:solidFill>
              </a:defRPr>
            </a:lvl3pPr>
            <a:lvl4pPr marL="1028139" indent="0">
              <a:buNone/>
              <a:defRPr sz="1200">
                <a:solidFill>
                  <a:schemeClr val="tx1">
                    <a:tint val="75000"/>
                  </a:schemeClr>
                </a:solidFill>
              </a:defRPr>
            </a:lvl4pPr>
            <a:lvl5pPr marL="1370852" indent="0">
              <a:buNone/>
              <a:defRPr sz="1200">
                <a:solidFill>
                  <a:schemeClr val="tx1">
                    <a:tint val="75000"/>
                  </a:schemeClr>
                </a:solidFill>
              </a:defRPr>
            </a:lvl5pPr>
            <a:lvl6pPr marL="1713575" indent="0">
              <a:buNone/>
              <a:defRPr sz="1200">
                <a:solidFill>
                  <a:schemeClr val="tx1">
                    <a:tint val="75000"/>
                  </a:schemeClr>
                </a:solidFill>
              </a:defRPr>
            </a:lvl6pPr>
            <a:lvl7pPr marL="2056277" indent="0">
              <a:buNone/>
              <a:defRPr sz="1200">
                <a:solidFill>
                  <a:schemeClr val="tx1">
                    <a:tint val="75000"/>
                  </a:schemeClr>
                </a:solidFill>
              </a:defRPr>
            </a:lvl7pPr>
            <a:lvl8pPr marL="2398980" indent="0">
              <a:buNone/>
              <a:defRPr sz="1200">
                <a:solidFill>
                  <a:schemeClr val="tx1">
                    <a:tint val="75000"/>
                  </a:schemeClr>
                </a:solidFill>
              </a:defRPr>
            </a:lvl8pPr>
            <a:lvl9pPr marL="2741684"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274138124"/>
      </p:ext>
    </p:extLst>
  </p:cSld>
  <p:clrMapOvr>
    <a:masterClrMapping/>
  </p:clrMapOvr>
  <p:transition>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721281765"/>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5"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813930132"/>
      </p:ext>
    </p:extLst>
  </p:cSld>
  <p:clrMapOvr>
    <a:masterClrMapping/>
  </p:clrMapOvr>
  <p:transition>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4"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590806"/>
      </p:ext>
    </p:extLst>
  </p:cSld>
  <p:clrMapOvr>
    <a:masterClrMapping/>
  </p:clrMapOvr>
  <p:transition>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1"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75547858"/>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3296950"/>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94181593"/>
      </p:ext>
    </p:extLst>
  </p:cSld>
  <p:clrMapOvr>
    <a:masterClrMapping/>
  </p:clrMapOvr>
  <p:transition>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22434982"/>
      </p:ext>
    </p:extLst>
  </p:cSld>
  <p:clrMapOvr>
    <a:masterClrMapping/>
  </p:clrMapOvr>
  <p:transition>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19349529"/>
      </p:ext>
    </p:extLst>
  </p:cSld>
  <p:clrMapOvr>
    <a:masterClrMapping/>
  </p:clrMapOvr>
  <p:transition>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707123474"/>
      </p:ext>
    </p:extLst>
  </p:cSld>
  <p:clrMapOvr>
    <a:masterClrMapping/>
  </p:clrMapOvr>
  <p:transition>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1"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42659056"/>
      </p:ext>
    </p:extLst>
  </p:cSld>
  <p:clrMapOvr>
    <a:masterClrMapping/>
  </p:clrMapOvr>
  <p:transition>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8"/>
            <a:ext cx="2751165" cy="2719393"/>
          </a:xfrm>
        </p:spPr>
        <p:txBody>
          <a:bodyPr>
            <a:normAutofit/>
          </a:bodyPr>
          <a:lstStyle>
            <a:lvl1pPr marL="0" indent="0">
              <a:buNone/>
              <a:defRPr sz="1700"/>
            </a:lvl1pPr>
            <a:lvl2pPr marL="421667" indent="0">
              <a:buNone/>
              <a:defRPr sz="1100"/>
            </a:lvl2pPr>
            <a:lvl3pPr marL="843333" indent="0">
              <a:buNone/>
              <a:defRPr sz="1100"/>
            </a:lvl3pPr>
            <a:lvl4pPr marL="1264998" indent="0">
              <a:buNone/>
              <a:defRPr sz="800"/>
            </a:lvl4pPr>
            <a:lvl5pPr marL="1686665" indent="0">
              <a:buNone/>
              <a:defRPr sz="800"/>
            </a:lvl5pPr>
            <a:lvl6pPr marL="2108331" indent="0">
              <a:buNone/>
              <a:defRPr sz="800"/>
            </a:lvl6pPr>
            <a:lvl7pPr marL="2529998" indent="0">
              <a:buNone/>
              <a:defRPr sz="800"/>
            </a:lvl7pPr>
            <a:lvl8pPr marL="2951664" indent="0">
              <a:buNone/>
              <a:defRPr sz="800"/>
            </a:lvl8pPr>
            <a:lvl9pPr marL="337333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endParaRPr lang="en-GB" dirty="0">
              <a:solidFill>
                <a:srgbClr val="004B3C"/>
              </a:solidFill>
            </a:endParaRPr>
          </a:p>
        </p:txBody>
      </p:sp>
      <p:sp>
        <p:nvSpPr>
          <p:cNvPr id="6" name="Footer Placeholder 5"/>
          <p:cNvSpPr>
            <a:spLocks noGrp="1"/>
          </p:cNvSpPr>
          <p:nvPr>
            <p:ph type="ftr" sz="quarter" idx="11"/>
          </p:nvPr>
        </p:nvSpPr>
        <p:spPr>
          <a:xfrm>
            <a:off x="3124200" y="4875638"/>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fld id="{168D79A4-D96A-4184-9EEA-7FDA19B81D7E}" type="slidenum">
              <a:rPr lang="en-GB" smtClean="0">
                <a:solidFill>
                  <a:srgbClr val="004B3C"/>
                </a:solidFill>
              </a:rPr>
              <a:pPr defTabSz="685426">
                <a:defRPr/>
              </a:pPr>
              <a:t>‹#›</a:t>
            </a:fld>
            <a:endParaRPr lang="en-GB" dirty="0">
              <a:solidFill>
                <a:srgbClr val="004B3C"/>
              </a:solidFill>
            </a:endParaRPr>
          </a:p>
        </p:txBody>
      </p:sp>
    </p:spTree>
    <p:extLst>
      <p:ext uri="{BB962C8B-B14F-4D97-AF65-F5344CB8AC3E}">
        <p14:creationId xmlns:p14="http://schemas.microsoft.com/office/powerpoint/2010/main" val="3351599776"/>
      </p:ext>
    </p:extLst>
  </p:cSld>
  <p:clrMapOvr>
    <a:masterClrMapping/>
  </p:clrMapOvr>
  <p:transition>
    <p:wipe dir="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27" indent="-279927">
              <a:buSzPct val="120000"/>
              <a:buFont typeface="Arial" pitchFamily="34" charset="0"/>
              <a:buChar char="•"/>
              <a:defRPr b="0">
                <a:solidFill>
                  <a:schemeClr val="bg2">
                    <a:lumMod val="10000"/>
                  </a:schemeClr>
                </a:solidFill>
              </a:defRPr>
            </a:lvl1pPr>
            <a:lvl2pPr marL="558579" indent="-278688">
              <a:buSzPct val="120000"/>
              <a:buFont typeface="Arial" pitchFamily="34" charset="0"/>
              <a:buChar char="–"/>
              <a:defRPr>
                <a:solidFill>
                  <a:schemeClr val="bg2">
                    <a:lumMod val="10000"/>
                  </a:schemeClr>
                </a:solidFill>
              </a:defRPr>
            </a:lvl2pPr>
            <a:lvl3pPr marL="772865" indent="-214254">
              <a:buFont typeface="Arial" pitchFamily="34" charset="0"/>
              <a:buChar char="–"/>
              <a:defRPr>
                <a:solidFill>
                  <a:schemeClr val="bg2">
                    <a:lumMod val="10000"/>
                  </a:schemeClr>
                </a:solidFill>
              </a:defRPr>
            </a:lvl3pPr>
            <a:lvl4pPr marL="558579" indent="-278688">
              <a:buNone/>
              <a:defRPr sz="1400"/>
            </a:lvl4pPr>
            <a:lvl5pPr>
              <a:defRPr/>
            </a:lvl5pPr>
            <a:lvl6pPr marL="772865" indent="-214254">
              <a:defRPr/>
            </a:lvl6pPr>
            <a:lvl7pPr marL="1051521" indent="-27868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80"/>
            <a:r>
              <a:rPr lang="en-US" dirty="0" smtClean="0"/>
              <a:t>Insert source text or delete this text placeholder</a:t>
            </a:r>
          </a:p>
        </p:txBody>
      </p:sp>
    </p:spTree>
    <p:extLst>
      <p:ext uri="{BB962C8B-B14F-4D97-AF65-F5344CB8AC3E}">
        <p14:creationId xmlns:p14="http://schemas.microsoft.com/office/powerpoint/2010/main" val="1541170008"/>
      </p:ext>
    </p:extLst>
  </p:cSld>
  <p:clrMapOvr>
    <a:masterClrMapping/>
  </p:clrMapOvr>
  <p:transition>
    <p:wipe dir="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6735359"/>
      </p:ext>
    </p:extLst>
  </p:cSld>
  <p:clrMapOvr>
    <a:masterClrMapping/>
  </p:clrMapOvr>
  <p:transition>
    <p:wipe dir="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396359043"/>
      </p:ext>
    </p:extLst>
  </p:cSld>
  <p:clrMapOvr>
    <a:masterClrMapping/>
  </p:clrMapOvr>
  <p:transition>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529530218"/>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964564603"/>
      </p:ext>
    </p:extLst>
  </p:cSld>
  <p:clrMapOvr>
    <a:masterClrMapping/>
  </p:clrMapOvr>
  <p:transition>
    <p:wipe dir="r"/>
  </p:transition>
  <p:timing>
    <p:tnLst>
      <p:par>
        <p:cTn id="1" dur="indefinite" restart="never" nodeType="tmRoot"/>
      </p:par>
    </p:tnLst>
  </p:timing>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38" indent="-278138">
              <a:buSzPct val="120000"/>
              <a:buFont typeface="Arial" pitchFamily="34" charset="0"/>
              <a:buChar char="•"/>
              <a:defRPr b="0">
                <a:solidFill>
                  <a:schemeClr val="bg2">
                    <a:lumMod val="10000"/>
                  </a:schemeClr>
                </a:solidFill>
              </a:defRPr>
            </a:lvl1pPr>
            <a:lvl2pPr marL="555038" indent="-276894">
              <a:buSzPct val="120000"/>
              <a:buFont typeface="Arial" pitchFamily="34" charset="0"/>
              <a:buChar char="–"/>
              <a:defRPr>
                <a:solidFill>
                  <a:schemeClr val="bg2">
                    <a:lumMod val="10000"/>
                  </a:schemeClr>
                </a:solidFill>
              </a:defRPr>
            </a:lvl2pPr>
            <a:lvl3pPr marL="767938" indent="-212894">
              <a:buFont typeface="Arial" pitchFamily="34" charset="0"/>
              <a:buChar char="–"/>
              <a:defRPr>
                <a:solidFill>
                  <a:schemeClr val="bg2">
                    <a:lumMod val="10000"/>
                  </a:schemeClr>
                </a:solidFill>
              </a:defRPr>
            </a:lvl3pPr>
            <a:lvl4pPr marL="555038" indent="-276894">
              <a:buNone/>
              <a:defRPr sz="1400"/>
            </a:lvl4pPr>
            <a:lvl5pPr>
              <a:defRPr/>
            </a:lvl5pPr>
            <a:lvl6pPr marL="767938" indent="-212894">
              <a:defRPr/>
            </a:lvl6pPr>
            <a:lvl7pPr marL="1044839" indent="-27689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44"/>
            <a:fld id="{9BD6FA6A-A86D-4D06-AFF9-1E656D8048A1}" type="slidenum">
              <a:rPr lang="en-GB" smtClean="0">
                <a:solidFill>
                  <a:srgbClr val="003625"/>
                </a:solidFill>
              </a:rPr>
              <a:pPr defTabSz="700244"/>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25"/>
            <a:r>
              <a:rPr lang="en-US" dirty="0" smtClean="0"/>
              <a:t>Insert source text or delete this text placeholder</a:t>
            </a:r>
          </a:p>
        </p:txBody>
      </p:sp>
    </p:spTree>
    <p:extLst>
      <p:ext uri="{BB962C8B-B14F-4D97-AF65-F5344CB8AC3E}">
        <p14:creationId xmlns:p14="http://schemas.microsoft.com/office/powerpoint/2010/main" val="4053506592"/>
      </p:ext>
    </p:extLst>
  </p:cSld>
  <p:clrMapOvr>
    <a:masterClrMapping/>
  </p:clrMapOvr>
  <p:transition>
    <p:wipe dir="r"/>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031990094"/>
      </p:ext>
    </p:extLst>
  </p:cSld>
  <p:clrMapOvr>
    <a:masterClrMapping/>
  </p:clrMapOvr>
  <p:transition>
    <p:wipe dir="r"/>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09" indent="-331009">
              <a:buSzPct val="120000"/>
              <a:buFont typeface="Arial" pitchFamily="34" charset="0"/>
              <a:buChar char="•"/>
              <a:defRPr b="0"/>
            </a:lvl1pPr>
            <a:lvl2pPr marL="660542" indent="-329544">
              <a:buSzPct val="120000"/>
              <a:buFont typeface="Arial" pitchFamily="34" charset="0"/>
              <a:buChar char="–"/>
              <a:defRPr/>
            </a:lvl2pPr>
            <a:lvl3pPr marL="913928" indent="-253386">
              <a:buClr>
                <a:srgbClr val="59A131"/>
              </a:buClr>
              <a:buFont typeface="Arial" pitchFamily="34" charset="0"/>
              <a:buChar char="–"/>
              <a:defRPr sz="1500">
                <a:solidFill>
                  <a:srgbClr val="595959"/>
                </a:solidFill>
              </a:defRPr>
            </a:lvl3pPr>
            <a:lvl4pPr marL="660542" indent="-329544">
              <a:buNone/>
              <a:defRPr sz="1700"/>
            </a:lvl4pPr>
            <a:lvl5pPr>
              <a:defRPr/>
            </a:lvl5pPr>
            <a:lvl6pPr marL="913928" indent="-253386">
              <a:defRPr/>
            </a:lvl6pPr>
            <a:lvl7pPr marL="1243461" indent="-32954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4"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1" y="4726664"/>
            <a:ext cx="1495385" cy="270000"/>
          </a:xfrm>
          <a:prstGeom prst="rect">
            <a:avLst/>
          </a:prstGeom>
        </p:spPr>
        <p:txBody>
          <a:bodyPr lIns="91398" tIns="45699" rIns="91398" bIns="45699"/>
          <a:lstStyle/>
          <a:p>
            <a:pPr defTabSz="685426"/>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pPr defTabSz="685426"/>
            <a:fld id="{9BD6FA6A-A86D-4D06-AFF9-1E656D8048A1}" type="slidenum">
              <a:rPr lang="en-GB" smtClean="0">
                <a:solidFill>
                  <a:srgbClr val="373433"/>
                </a:solidFill>
              </a:rPr>
              <a:pPr defTabSz="685426"/>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2924485253"/>
      </p:ext>
    </p:extLst>
  </p:cSld>
  <p:clrMapOvr>
    <a:masterClrMapping/>
  </p:clrMapOvr>
  <p:transition>
    <p:wipe dir="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587607688"/>
      </p:ext>
    </p:extLst>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28" indent="-253386">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28" indent="-253386">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178768297"/>
      </p:ext>
    </p:extLst>
  </p:cSld>
  <p:clrMapOvr>
    <a:masterClrMapping/>
  </p:clrMapOvr>
  <p:transition>
    <p:wipe dir="r"/>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69794882"/>
      </p:ext>
    </p:extLst>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51423"/>
      </p:ext>
    </p:extLst>
  </p:cSld>
  <p:clrMapOvr>
    <a:masterClrMapping/>
  </p:clrMapOvr>
  <p:transition>
    <p:wipe dir="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7" y="4495800"/>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pPr defTabSz="685426"/>
            <a:fld id="{D92943C2-89EB-8840-A8C0-4C21B007AE74}" type="slidenum">
              <a:rPr lang="en-US" b="1" smtClean="0">
                <a:solidFill>
                  <a:prstClr val="white"/>
                </a:solidFill>
              </a:rPr>
              <a:pPr defTabSz="685426"/>
              <a:t>‹#›</a:t>
            </a:fld>
            <a:endParaRPr lang="en-US" b="1" dirty="0">
              <a:solidFill>
                <a:prstClr val="white"/>
              </a:solidFill>
            </a:endParaRPr>
          </a:p>
        </p:txBody>
      </p:sp>
    </p:spTree>
    <p:extLst>
      <p:ext uri="{BB962C8B-B14F-4D97-AF65-F5344CB8AC3E}">
        <p14:creationId xmlns:p14="http://schemas.microsoft.com/office/powerpoint/2010/main" val="1160131263"/>
      </p:ext>
    </p:extLst>
  </p:cSld>
  <p:clrMapOvr>
    <a:masterClrMapping/>
  </p:clrMapOvr>
  <p:transition>
    <p:wipe dir="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8" y="4500563"/>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pPr defTabSz="685426"/>
            <a:fld id="{D92943C2-89EB-8840-A8C0-4C21B007AE74}" type="slidenum">
              <a:rPr lang="en-US" smtClean="0">
                <a:solidFill>
                  <a:srgbClr val="373433"/>
                </a:solidFill>
              </a:rPr>
              <a:pPr defTabSz="685426"/>
              <a:t>‹#›</a:t>
            </a:fld>
            <a:endParaRPr lang="en-US" dirty="0">
              <a:solidFill>
                <a:srgbClr val="373433"/>
              </a:solidFill>
            </a:endParaRPr>
          </a:p>
        </p:txBody>
      </p:sp>
    </p:spTree>
    <p:extLst>
      <p:ext uri="{BB962C8B-B14F-4D97-AF65-F5344CB8AC3E}">
        <p14:creationId xmlns:p14="http://schemas.microsoft.com/office/powerpoint/2010/main" val="439385822"/>
      </p:ext>
    </p:extLst>
  </p:cSld>
  <p:clrMapOvr>
    <a:masterClrMapping/>
  </p:clrMapOvr>
  <p:transition>
    <p:wipe dir="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26587423"/>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945266361"/>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38886238"/>
      </p:ext>
    </p:extLst>
  </p:cSld>
  <p:clrMapOvr>
    <a:masterClrMapping/>
  </p:clrMapOvr>
  <p:transition>
    <p:wipe dir="r"/>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400602703"/>
      </p:ext>
    </p:extLst>
  </p:cSld>
  <p:clrMapOvr>
    <a:masterClrMapping/>
  </p:clrMapOvr>
  <p:transition>
    <p:wipe dir="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40759256"/>
      </p:ext>
    </p:extLst>
  </p:cSld>
  <p:clrMapOvr>
    <a:masterClrMapping/>
  </p:clrMapOvr>
  <p:transition>
    <p:wipe dir="r"/>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3487560"/>
      </p:ext>
    </p:extLst>
  </p:cSld>
  <p:clrMapOvr>
    <a:masterClrMapping/>
  </p:clrMapOvr>
  <p:transition>
    <p:wipe dir="r"/>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28133100"/>
      </p:ext>
    </p:extLst>
  </p:cSld>
  <p:clrMapOvr>
    <a:masterClrMapping/>
  </p:clrMapOvr>
  <p:transition>
    <p:wipe dir="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67922704"/>
      </p:ext>
    </p:extLst>
  </p:cSld>
  <p:clrMapOvr>
    <a:masterClrMapping/>
  </p:clrMapOvr>
  <p:transition>
    <p:wipe dir="r"/>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29866422"/>
      </p:ext>
    </p:extLst>
  </p:cSld>
  <p:clrMapOvr>
    <a:masterClrMapping/>
  </p:clrMapOvr>
  <p:transition>
    <p:wipe dir="r"/>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090473308"/>
      </p:ext>
    </p:extLst>
  </p:cSld>
  <p:clrMapOvr>
    <a:masterClrMapping/>
  </p:clrMapOvr>
  <p:transition>
    <p:wipe dir="r"/>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775787493"/>
      </p:ext>
    </p:extLst>
  </p:cSld>
  <p:clrMapOvr>
    <a:masterClrMapping/>
  </p:clrMapOvr>
  <p:transition>
    <p:wipe dir="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93719133"/>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13160177"/>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873913777"/>
      </p:ext>
    </p:extLst>
  </p:cSld>
  <p:clrMapOvr>
    <a:masterClrMapping/>
  </p:clrMapOvr>
  <p:transition>
    <p:wipe dir="r"/>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40468244"/>
      </p:ext>
    </p:extLst>
  </p:cSld>
  <p:clrMapOvr>
    <a:masterClrMapping/>
  </p:clrMapOvr>
  <p:transition>
    <p:wipe dir="r"/>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55423634"/>
      </p:ext>
    </p:extLst>
  </p:cSld>
  <p:clrMapOvr>
    <a:masterClrMapping/>
  </p:clrMapOvr>
  <p:transition>
    <p:wipe dir="r"/>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2251668"/>
      </p:ext>
    </p:extLst>
  </p:cSld>
  <p:clrMapOvr>
    <a:masterClrMapping/>
  </p:clrMapOvr>
  <p:transition>
    <p:wipe dir="r"/>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8709752"/>
      </p:ext>
    </p:extLst>
  </p:cSld>
  <p:clrMapOvr>
    <a:masterClrMapping/>
  </p:clrMapOvr>
  <p:transition>
    <p:wipe dir="r"/>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511897817"/>
      </p:ext>
    </p:extLst>
  </p:cSld>
  <p:clrMapOvr>
    <a:masterClrMapping/>
  </p:clrMapOvr>
  <p:transition>
    <p:wipe dir="r"/>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348582921"/>
      </p:ext>
    </p:extLst>
  </p:cSld>
  <p:clrMapOvr>
    <a:masterClrMapping/>
  </p:clrMapOvr>
  <p:transition>
    <p:wipe dir="r"/>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473432491"/>
      </p:ext>
    </p:extLst>
  </p:cSld>
  <p:clrMapOvr>
    <a:masterClrMapping/>
  </p:clrMapOvr>
  <p:transition>
    <p:wipe dir="r"/>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1667403364"/>
      </p:ext>
    </p:extLst>
  </p:cSld>
  <p:clrMapOvr>
    <a:masterClrMapping/>
  </p:clrMapOvr>
  <p:transition>
    <p:wipe dir="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3724578516"/>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468091674"/>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304763224"/>
      </p:ext>
    </p:extLst>
  </p:cSld>
  <p:clrMapOvr>
    <a:masterClrMapping/>
  </p:clrMapOvr>
  <p:transition>
    <p:wipe dir="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612058057"/>
      </p:ext>
    </p:extLst>
  </p:cSld>
  <p:clrMapOvr>
    <a:masterClrMapping/>
  </p:clrMapOvr>
  <p:transition>
    <p:wipe dir="r"/>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684417629"/>
      </p:ext>
    </p:extLst>
  </p:cSld>
  <p:clrMapOvr>
    <a:masterClrMapping/>
  </p:clrMapOvr>
  <p:transition>
    <p:wipe dir="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1016447120"/>
      </p:ext>
    </p:extLst>
  </p:cSld>
  <p:clrMapOvr>
    <a:masterClrMapping/>
  </p:clrMapOvr>
  <p:transition>
    <p:wipe dir="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07709243"/>
      </p:ext>
    </p:extLst>
  </p:cSld>
  <p:clrMapOvr>
    <a:masterClrMapping/>
  </p:clrMapOvr>
  <p:transition>
    <p:wipe dir="r"/>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417729905"/>
      </p:ext>
    </p:extLst>
  </p:cSld>
  <p:clrMapOvr>
    <a:masterClrMapping/>
  </p:clrMapOvr>
  <p:transition>
    <p:wipe dir="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352745504"/>
      </p:ext>
    </p:extLst>
  </p:cSld>
  <p:clrMapOvr>
    <a:masterClrMapping/>
  </p:clrMapOvr>
  <p:transition>
    <p:wipe dir="r"/>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3825860232"/>
      </p:ext>
    </p:extLst>
  </p:cSld>
  <p:clrMapOvr>
    <a:masterClrMapping/>
  </p:clrMapOvr>
  <p:transition>
    <p:wipe dir="r"/>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2023546"/>
      </p:ext>
    </p:extLst>
  </p:cSld>
  <p:clrMapOvr>
    <a:masterClrMapping/>
  </p:clrMapOvr>
  <p:transition>
    <p:wipe dir="r"/>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65047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61040808"/>
      </p:ext>
    </p:extLst>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926113807"/>
      </p:ext>
    </p:extLst>
  </p:cSld>
  <p:clrMapOvr>
    <a:masterClrMapping/>
  </p:clrMapOvr>
  <p:transition>
    <p:wipe dir="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1321153570"/>
      </p:ext>
    </p:extLst>
  </p:cSld>
  <p:clrMapOvr>
    <a:masterClrMapping/>
  </p:clrMapOvr>
  <p:transition>
    <p:wipe dir="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8" y="3163636"/>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04" indent="0" algn="ctr">
              <a:buNone/>
              <a:defRPr sz="1500"/>
            </a:lvl2pPr>
            <a:lvl3pPr marL="685426" indent="0" algn="ctr">
              <a:buNone/>
              <a:defRPr sz="1400"/>
            </a:lvl3pPr>
            <a:lvl4pPr marL="1028139" indent="0" algn="ctr">
              <a:buNone/>
              <a:defRPr sz="1200"/>
            </a:lvl4pPr>
            <a:lvl5pPr marL="1370852" indent="0" algn="ctr">
              <a:buNone/>
              <a:defRPr sz="1200"/>
            </a:lvl5pPr>
            <a:lvl6pPr marL="1713575" indent="0" algn="ctr">
              <a:buNone/>
              <a:defRPr sz="1200"/>
            </a:lvl6pPr>
            <a:lvl7pPr marL="2056277" indent="0" algn="ctr">
              <a:buNone/>
              <a:defRPr sz="1200"/>
            </a:lvl7pPr>
            <a:lvl8pPr marL="2398980" indent="0" algn="ctr">
              <a:buNone/>
              <a:defRPr sz="1200"/>
            </a:lvl8pPr>
            <a:lvl9pPr marL="2741684"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8" y="4748215"/>
            <a:ext cx="5657851" cy="202406"/>
          </a:xfrm>
          <a:prstGeom prst="rect">
            <a:avLst/>
          </a:prstGeom>
        </p:spPr>
        <p:txBody>
          <a:bodyPr lIns="34289" tIns="17144" rIns="34289" bIns="17144"/>
          <a:lstStyle>
            <a:lvl1pPr algn="ctr">
              <a:lnSpc>
                <a:spcPts val="900"/>
              </a:lnSpc>
              <a:defRPr sz="900">
                <a:solidFill>
                  <a:schemeClr val="bg1"/>
                </a:solidFill>
              </a:defRPr>
            </a:lvl1pPr>
          </a:lstStyle>
          <a:p>
            <a:pPr defTabSz="685426"/>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3" y="1981967"/>
            <a:ext cx="2763775" cy="1183867"/>
          </a:xfrm>
          <a:prstGeom prst="rect">
            <a:avLst/>
          </a:prstGeom>
        </p:spPr>
      </p:pic>
    </p:spTree>
    <p:extLst>
      <p:ext uri="{BB962C8B-B14F-4D97-AF65-F5344CB8AC3E}">
        <p14:creationId xmlns:p14="http://schemas.microsoft.com/office/powerpoint/2010/main" val="1104904303"/>
      </p:ext>
    </p:extLst>
  </p:cSld>
  <p:clrMapOvr>
    <a:masterClrMapping/>
  </p:clrMapOvr>
  <p:transition>
    <p:wipe dir="r"/>
  </p:transition>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41541910"/>
      </p:ext>
    </p:extLst>
  </p:cSld>
  <p:clrMapOvr>
    <a:masterClrMapping/>
  </p:clrMapOvr>
  <p:transition>
    <p:wipe dir="r"/>
  </p:transition>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defTabSz="685426"/>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5" y="2816247"/>
            <a:ext cx="3627437" cy="2327275"/>
          </a:xfrm>
          <a:prstGeom prst="rect">
            <a:avLst/>
          </a:prstGeom>
          <a:effectLst>
            <a:softEdge rad="127000"/>
          </a:effectLst>
        </p:spPr>
      </p:pic>
    </p:spTree>
    <p:extLst>
      <p:ext uri="{BB962C8B-B14F-4D97-AF65-F5344CB8AC3E}">
        <p14:creationId xmlns:p14="http://schemas.microsoft.com/office/powerpoint/2010/main" val="2168117026"/>
      </p:ext>
    </p:extLst>
  </p:cSld>
  <p:clrMapOvr>
    <a:masterClrMapping/>
  </p:clrMapOvr>
  <p:transition>
    <p:wipe dir="r"/>
  </p:transition>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defTabSz="685426"/>
            <a:fld id="{F8CABEAB-F316-457F-A830-C8844EF27269}" type="slidenum">
              <a:rPr lang="en-GB" sz="900" b="1">
                <a:solidFill>
                  <a:srgbClr val="373433"/>
                </a:solidFill>
              </a:rPr>
              <a:pPr algn="ctr" defTabSz="685426"/>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2"/>
            <a:ext cx="8591619" cy="84169"/>
          </a:xfrm>
          <a:prstGeom prst="rect">
            <a:avLst/>
          </a:prstGeom>
        </p:spPr>
      </p:pic>
      <p:sp>
        <p:nvSpPr>
          <p:cNvPr id="10"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98468693"/>
      </p:ext>
    </p:extLst>
  </p:cSld>
  <p:clrMapOvr>
    <a:masterClrMapping/>
  </p:clrMapOvr>
  <p:transition>
    <p:wipe dir="r"/>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3" y="1471619"/>
            <a:ext cx="4214813" cy="2771775"/>
          </a:xfrm>
        </p:spPr>
        <p:txBody>
          <a:bodyPr/>
          <a:lstStyle>
            <a:lvl1pPr>
              <a:defRPr>
                <a:solidFill>
                  <a:srgbClr val="373433"/>
                </a:solidFill>
              </a:defRPr>
            </a:lvl1pPr>
            <a:lvl3pPr marL="285596" indent="-285596">
              <a:buFont typeface="Arial" panose="020B0604020202020204" pitchFamily="34" charset="0"/>
              <a:buChar char="•"/>
              <a:defRPr/>
            </a:lvl3pPr>
            <a:lvl4pPr marL="285596" indent="-285596">
              <a:buFont typeface="Arial" panose="020B0604020202020204" pitchFamily="34" charset="0"/>
              <a:buChar char="•"/>
              <a:defRPr/>
            </a:lvl4pPr>
            <a:lvl5pPr marL="171362" indent="-171362">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234676392"/>
      </p:ext>
    </p:extLst>
  </p:cSld>
  <p:clrMapOvr>
    <a:masterClrMapping/>
  </p:clrMapOvr>
  <p:transition>
    <p:wipe dir="r"/>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82052018"/>
      </p:ext>
    </p:extLst>
  </p:cSld>
  <p:clrMapOvr>
    <a:masterClrMapping/>
  </p:clrMapOvr>
  <p:transition>
    <p:wipe dir="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3"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84006172"/>
      </p:ext>
    </p:extLst>
  </p:cSld>
  <p:clrMapOvr>
    <a:masterClrMapping/>
  </p:clrMapOvr>
  <p:transition>
    <p:wipe dir="r"/>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2"/>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5005109"/>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For financial intermediary use only, not to be used with customers.</a:t>
            </a:r>
            <a:endParaRPr lang="en-GB" dirty="0"/>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chemeClr val="bg1"/>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cSld>
  <p:clrMapOvr>
    <a:masterClrMapping/>
  </p:clrMapOvr>
  <p:transition>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50853635"/>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6"/>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defTabSz="685426"/>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8"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106669813"/>
      </p:ext>
    </p:extLst>
  </p:cSld>
  <p:clrMapOvr>
    <a:masterClrMapping/>
  </p:clrMapOvr>
  <p:transition>
    <p:wipe dir="r"/>
  </p:transition>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8"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04" indent="0">
              <a:buNone/>
              <a:defRPr sz="1500">
                <a:solidFill>
                  <a:schemeClr val="tx1">
                    <a:tint val="75000"/>
                  </a:schemeClr>
                </a:solidFill>
              </a:defRPr>
            </a:lvl2pPr>
            <a:lvl3pPr marL="685426" indent="0">
              <a:buNone/>
              <a:defRPr sz="1400">
                <a:solidFill>
                  <a:schemeClr val="tx1">
                    <a:tint val="75000"/>
                  </a:schemeClr>
                </a:solidFill>
              </a:defRPr>
            </a:lvl3pPr>
            <a:lvl4pPr marL="1028139" indent="0">
              <a:buNone/>
              <a:defRPr sz="1200">
                <a:solidFill>
                  <a:schemeClr val="tx1">
                    <a:tint val="75000"/>
                  </a:schemeClr>
                </a:solidFill>
              </a:defRPr>
            </a:lvl4pPr>
            <a:lvl5pPr marL="1370852" indent="0">
              <a:buNone/>
              <a:defRPr sz="1200">
                <a:solidFill>
                  <a:schemeClr val="tx1">
                    <a:tint val="75000"/>
                  </a:schemeClr>
                </a:solidFill>
              </a:defRPr>
            </a:lvl5pPr>
            <a:lvl6pPr marL="1713575" indent="0">
              <a:buNone/>
              <a:defRPr sz="1200">
                <a:solidFill>
                  <a:schemeClr val="tx1">
                    <a:tint val="75000"/>
                  </a:schemeClr>
                </a:solidFill>
              </a:defRPr>
            </a:lvl6pPr>
            <a:lvl7pPr marL="2056277" indent="0">
              <a:buNone/>
              <a:defRPr sz="1200">
                <a:solidFill>
                  <a:schemeClr val="tx1">
                    <a:tint val="75000"/>
                  </a:schemeClr>
                </a:solidFill>
              </a:defRPr>
            </a:lvl7pPr>
            <a:lvl8pPr marL="2398980" indent="0">
              <a:buNone/>
              <a:defRPr sz="1200">
                <a:solidFill>
                  <a:schemeClr val="tx1">
                    <a:tint val="75000"/>
                  </a:schemeClr>
                </a:solidFill>
              </a:defRPr>
            </a:lvl8pPr>
            <a:lvl9pPr marL="2741684"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18250798"/>
      </p:ext>
    </p:extLst>
  </p:cSld>
  <p:clrMapOvr>
    <a:masterClrMapping/>
  </p:clrMapOvr>
  <p:transition>
    <p:wipe dir="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705458818"/>
      </p:ext>
    </p:extLst>
  </p:cSld>
  <p:clrMapOvr>
    <a:masterClrMapping/>
  </p:clrMapOvr>
  <p:transition>
    <p:wipe dir="r"/>
  </p:transition>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5"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735100931"/>
      </p:ext>
    </p:extLst>
  </p:cSld>
  <p:clrMapOvr>
    <a:masterClrMapping/>
  </p:clrMapOvr>
  <p:transition>
    <p:wipe dir="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4"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16487214"/>
      </p:ext>
    </p:extLst>
  </p:cSld>
  <p:clrMapOvr>
    <a:masterClrMapping/>
  </p:clrMapOvr>
  <p:transition>
    <p:wipe dir="r"/>
  </p:transition>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1"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37651126"/>
      </p:ext>
    </p:extLst>
  </p:cSld>
  <p:clrMapOvr>
    <a:masterClrMapping/>
  </p:clrMapOvr>
  <p:transition>
    <p:wipe dir="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4"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1"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86346149"/>
      </p:ext>
    </p:extLst>
  </p:cSld>
  <p:clrMapOvr>
    <a:masterClrMapping/>
  </p:clrMapOvr>
  <p:transition>
    <p:wipe dir="r"/>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70962569"/>
      </p:ext>
    </p:extLst>
  </p:cSld>
  <p:clrMapOvr>
    <a:masterClrMapping/>
  </p:clrMapOvr>
  <p:transition>
    <p:wipe dir="r"/>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116462016"/>
      </p:ext>
    </p:extLst>
  </p:cSld>
  <p:clrMapOvr>
    <a:masterClrMapping/>
  </p:clrMapOvr>
  <p:transition>
    <p:wipe dir="r"/>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278626473"/>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6669042"/>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1"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727549444"/>
      </p:ext>
    </p:extLst>
  </p:cSld>
  <p:clrMapOvr>
    <a:masterClrMapping/>
  </p:clrMapOvr>
  <p:transition>
    <p:wipe dir="r"/>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8"/>
            <a:ext cx="2751165" cy="2719393"/>
          </a:xfrm>
        </p:spPr>
        <p:txBody>
          <a:bodyPr>
            <a:normAutofit/>
          </a:bodyPr>
          <a:lstStyle>
            <a:lvl1pPr marL="0" indent="0">
              <a:buNone/>
              <a:defRPr sz="1700"/>
            </a:lvl1pPr>
            <a:lvl2pPr marL="421667" indent="0">
              <a:buNone/>
              <a:defRPr sz="1100"/>
            </a:lvl2pPr>
            <a:lvl3pPr marL="843333" indent="0">
              <a:buNone/>
              <a:defRPr sz="1100"/>
            </a:lvl3pPr>
            <a:lvl4pPr marL="1264998" indent="0">
              <a:buNone/>
              <a:defRPr sz="800"/>
            </a:lvl4pPr>
            <a:lvl5pPr marL="1686665" indent="0">
              <a:buNone/>
              <a:defRPr sz="800"/>
            </a:lvl5pPr>
            <a:lvl6pPr marL="2108331" indent="0">
              <a:buNone/>
              <a:defRPr sz="800"/>
            </a:lvl6pPr>
            <a:lvl7pPr marL="2529998" indent="0">
              <a:buNone/>
              <a:defRPr sz="800"/>
            </a:lvl7pPr>
            <a:lvl8pPr marL="2951664" indent="0">
              <a:buNone/>
              <a:defRPr sz="800"/>
            </a:lvl8pPr>
            <a:lvl9pPr marL="3373331"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endParaRPr lang="en-GB" dirty="0">
              <a:solidFill>
                <a:srgbClr val="004B3C"/>
              </a:solidFill>
            </a:endParaRPr>
          </a:p>
        </p:txBody>
      </p:sp>
      <p:sp>
        <p:nvSpPr>
          <p:cNvPr id="6" name="Footer Placeholder 5"/>
          <p:cNvSpPr>
            <a:spLocks noGrp="1"/>
          </p:cNvSpPr>
          <p:nvPr>
            <p:ph type="ftr" sz="quarter" idx="11"/>
          </p:nvPr>
        </p:nvSpPr>
        <p:spPr>
          <a:xfrm>
            <a:off x="3124200" y="4875638"/>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8"/>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defTabSz="685426">
              <a:defRPr/>
            </a:pPr>
            <a:fld id="{168D79A4-D96A-4184-9EEA-7FDA19B81D7E}" type="slidenum">
              <a:rPr lang="en-GB" smtClean="0">
                <a:solidFill>
                  <a:srgbClr val="004B3C"/>
                </a:solidFill>
              </a:rPr>
              <a:pPr defTabSz="685426">
                <a:defRPr/>
              </a:pPr>
              <a:t>‹#›</a:t>
            </a:fld>
            <a:endParaRPr lang="en-GB" dirty="0">
              <a:solidFill>
                <a:srgbClr val="004B3C"/>
              </a:solidFill>
            </a:endParaRPr>
          </a:p>
        </p:txBody>
      </p:sp>
    </p:spTree>
    <p:extLst>
      <p:ext uri="{BB962C8B-B14F-4D97-AF65-F5344CB8AC3E}">
        <p14:creationId xmlns:p14="http://schemas.microsoft.com/office/powerpoint/2010/main" val="1039182147"/>
      </p:ext>
    </p:extLst>
  </p:cSld>
  <p:clrMapOvr>
    <a:masterClrMapping/>
  </p:clrMapOvr>
  <p:transition>
    <p:wipe dir="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27" indent="-279927">
              <a:buSzPct val="120000"/>
              <a:buFont typeface="Arial" pitchFamily="34" charset="0"/>
              <a:buChar char="•"/>
              <a:defRPr b="0">
                <a:solidFill>
                  <a:schemeClr val="bg2">
                    <a:lumMod val="10000"/>
                  </a:schemeClr>
                </a:solidFill>
              </a:defRPr>
            </a:lvl1pPr>
            <a:lvl2pPr marL="558579" indent="-278688">
              <a:buSzPct val="120000"/>
              <a:buFont typeface="Arial" pitchFamily="34" charset="0"/>
              <a:buChar char="–"/>
              <a:defRPr>
                <a:solidFill>
                  <a:schemeClr val="bg2">
                    <a:lumMod val="10000"/>
                  </a:schemeClr>
                </a:solidFill>
              </a:defRPr>
            </a:lvl2pPr>
            <a:lvl3pPr marL="772865" indent="-214254">
              <a:buFont typeface="Arial" pitchFamily="34" charset="0"/>
              <a:buChar char="–"/>
              <a:defRPr>
                <a:solidFill>
                  <a:schemeClr val="bg2">
                    <a:lumMod val="10000"/>
                  </a:schemeClr>
                </a:solidFill>
              </a:defRPr>
            </a:lvl3pPr>
            <a:lvl4pPr marL="558579" indent="-278688">
              <a:buNone/>
              <a:defRPr sz="1400"/>
            </a:lvl4pPr>
            <a:lvl5pPr>
              <a:defRPr/>
            </a:lvl5pPr>
            <a:lvl6pPr marL="772865" indent="-214254">
              <a:defRPr/>
            </a:lvl6pPr>
            <a:lvl7pPr marL="1051521" indent="-27868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80"/>
            <a:r>
              <a:rPr lang="en-US" dirty="0" smtClean="0"/>
              <a:t>Insert source text or delete this text placeholder</a:t>
            </a:r>
          </a:p>
        </p:txBody>
      </p:sp>
    </p:spTree>
    <p:extLst>
      <p:ext uri="{BB962C8B-B14F-4D97-AF65-F5344CB8AC3E}">
        <p14:creationId xmlns:p14="http://schemas.microsoft.com/office/powerpoint/2010/main" val="975777802"/>
      </p:ext>
    </p:extLst>
  </p:cSld>
  <p:clrMapOvr>
    <a:masterClrMapping/>
  </p:clrMapOvr>
  <p:transition>
    <p:wipe dir="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258735656"/>
      </p:ext>
    </p:extLst>
  </p:cSld>
  <p:clrMapOvr>
    <a:masterClrMapping/>
  </p:clrMapOvr>
  <p:transition>
    <p:wipe dir="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887057586"/>
      </p:ext>
    </p:extLst>
  </p:cSld>
  <p:clrMapOvr>
    <a:masterClrMapping/>
  </p:clrMapOvr>
  <p:transition>
    <p:wipe dir="r"/>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90"/>
            <a:ext cx="6313292" cy="3798353"/>
          </a:xfrm>
        </p:spPr>
        <p:txBody>
          <a:bodyPr vert="horz" lIns="0" tIns="45699" rIns="91398" bIns="45699" rtlCol="0">
            <a:normAutofit/>
          </a:bodyPr>
          <a:lstStyle>
            <a:lvl1pPr algn="l" defTabSz="843621"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21"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21"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30F933A2-B4EA-43BF-9145-30668434204D}" type="slidenum">
              <a:rPr lang="en-GB" smtClean="0">
                <a:solidFill>
                  <a:srgbClr val="003625"/>
                </a:solidFill>
              </a:rPr>
              <a:pPr defTabSz="685426"/>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896361244"/>
      </p:ext>
    </p:extLst>
  </p:cSld>
  <p:clrMapOvr>
    <a:masterClrMapping/>
  </p:clrMapOvr>
  <p:transition>
    <p:wipe dir="r"/>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38" indent="-278138">
              <a:buSzPct val="120000"/>
              <a:buFont typeface="Arial" pitchFamily="34" charset="0"/>
              <a:buChar char="•"/>
              <a:defRPr b="0">
                <a:solidFill>
                  <a:schemeClr val="bg2">
                    <a:lumMod val="10000"/>
                  </a:schemeClr>
                </a:solidFill>
              </a:defRPr>
            </a:lvl1pPr>
            <a:lvl2pPr marL="555038" indent="-276894">
              <a:buSzPct val="120000"/>
              <a:buFont typeface="Arial" pitchFamily="34" charset="0"/>
              <a:buChar char="–"/>
              <a:defRPr>
                <a:solidFill>
                  <a:schemeClr val="bg2">
                    <a:lumMod val="10000"/>
                  </a:schemeClr>
                </a:solidFill>
              </a:defRPr>
            </a:lvl2pPr>
            <a:lvl3pPr marL="767938" indent="-212894">
              <a:buFont typeface="Arial" pitchFamily="34" charset="0"/>
              <a:buChar char="–"/>
              <a:defRPr>
                <a:solidFill>
                  <a:schemeClr val="bg2">
                    <a:lumMod val="10000"/>
                  </a:schemeClr>
                </a:solidFill>
              </a:defRPr>
            </a:lvl3pPr>
            <a:lvl4pPr marL="555038" indent="-276894">
              <a:buNone/>
              <a:defRPr sz="1400"/>
            </a:lvl4pPr>
            <a:lvl5pPr>
              <a:defRPr/>
            </a:lvl5pPr>
            <a:lvl6pPr marL="767938" indent="-212894">
              <a:defRPr/>
            </a:lvl6pPr>
            <a:lvl7pPr marL="1044839" indent="-27689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44"/>
            <a:fld id="{9BD6FA6A-A86D-4D06-AFF9-1E656D8048A1}" type="slidenum">
              <a:rPr lang="en-GB" smtClean="0">
                <a:solidFill>
                  <a:srgbClr val="003625"/>
                </a:solidFill>
              </a:rPr>
              <a:pPr defTabSz="700244"/>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25"/>
            <a:r>
              <a:rPr lang="en-US" dirty="0" smtClean="0"/>
              <a:t>Insert source text or delete this text placeholder</a:t>
            </a:r>
          </a:p>
        </p:txBody>
      </p:sp>
    </p:spTree>
    <p:extLst>
      <p:ext uri="{BB962C8B-B14F-4D97-AF65-F5344CB8AC3E}">
        <p14:creationId xmlns:p14="http://schemas.microsoft.com/office/powerpoint/2010/main" val="2923050370"/>
      </p:ext>
    </p:extLst>
  </p:cSld>
  <p:clrMapOvr>
    <a:masterClrMapping/>
  </p:clrMapOvr>
  <p:transition>
    <p:wipe dir="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pPr defTabSz="685426"/>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pPr defTabSz="685426"/>
            <a:fld id="{0871999B-B1CB-4F8F-844F-BC9C1CD3A2FC}" type="slidenum">
              <a:rPr lang="en-GB" smtClean="0">
                <a:solidFill>
                  <a:srgbClr val="004B3C"/>
                </a:solidFill>
              </a:rPr>
              <a:pPr defTabSz="685426"/>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39220794"/>
      </p:ext>
    </p:extLst>
  </p:cSld>
  <p:clrMapOvr>
    <a:masterClrMapping/>
  </p:clrMapOvr>
  <p:transition>
    <p:wipe dir="r"/>
  </p:transition>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09" indent="-331009">
              <a:buSzPct val="120000"/>
              <a:buFont typeface="Arial" pitchFamily="34" charset="0"/>
              <a:buChar char="•"/>
              <a:defRPr b="0"/>
            </a:lvl1pPr>
            <a:lvl2pPr marL="660542" indent="-329544">
              <a:buSzPct val="120000"/>
              <a:buFont typeface="Arial" pitchFamily="34" charset="0"/>
              <a:buChar char="–"/>
              <a:defRPr/>
            </a:lvl2pPr>
            <a:lvl3pPr marL="913928" indent="-253386">
              <a:buClr>
                <a:srgbClr val="59A131"/>
              </a:buClr>
              <a:buFont typeface="Arial" pitchFamily="34" charset="0"/>
              <a:buChar char="–"/>
              <a:defRPr sz="1500">
                <a:solidFill>
                  <a:srgbClr val="595959"/>
                </a:solidFill>
              </a:defRPr>
            </a:lvl3pPr>
            <a:lvl4pPr marL="660542" indent="-329544">
              <a:buNone/>
              <a:defRPr sz="1700"/>
            </a:lvl4pPr>
            <a:lvl5pPr>
              <a:defRPr/>
            </a:lvl5pPr>
            <a:lvl6pPr marL="913928" indent="-253386">
              <a:defRPr/>
            </a:lvl6pPr>
            <a:lvl7pPr marL="1243461" indent="-329544">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4"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1" y="4726664"/>
            <a:ext cx="1495385" cy="270000"/>
          </a:xfrm>
          <a:prstGeom prst="rect">
            <a:avLst/>
          </a:prstGeom>
        </p:spPr>
        <p:txBody>
          <a:bodyPr lIns="91398" tIns="45699" rIns="91398" bIns="45699"/>
          <a:lstStyle/>
          <a:p>
            <a:pPr defTabSz="685426"/>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pPr defTabSz="685426"/>
            <a:fld id="{9BD6FA6A-A86D-4D06-AFF9-1E656D8048A1}" type="slidenum">
              <a:rPr lang="en-GB" smtClean="0">
                <a:solidFill>
                  <a:srgbClr val="373433"/>
                </a:solidFill>
              </a:rPr>
              <a:pPr defTabSz="685426"/>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534400861"/>
      </p:ext>
    </p:extLst>
  </p:cSld>
  <p:clrMapOvr>
    <a:masterClrMapping/>
  </p:clrMapOvr>
  <p:transition>
    <p:wipe dir="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743020123"/>
      </p:ext>
    </p:extLst>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2152705"/>
      </p:ext>
    </p:extLst>
  </p:cSld>
  <p:clrMapOvr>
    <a:masterClrMapping/>
  </p:clrMapOvr>
  <p:transition>
    <p:wipe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pPr defTabSz="685426"/>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pPr defTabSz="685426"/>
            <a:fld id="{9BD6FA6A-A86D-4D06-AFF9-1E656D8048A1}" type="slidenum">
              <a:rPr lang="en-GB" smtClean="0">
                <a:solidFill>
                  <a:srgbClr val="003625"/>
                </a:solidFill>
              </a:rPr>
              <a:pPr defTabSz="685426"/>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28" indent="-253386">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28" indent="-253386">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47"/>
            <a:r>
              <a:rPr lang="en-US" dirty="0" smtClean="0"/>
              <a:t>Insert source text or delete this text placeholder</a:t>
            </a:r>
          </a:p>
        </p:txBody>
      </p:sp>
    </p:spTree>
    <p:extLst>
      <p:ext uri="{BB962C8B-B14F-4D97-AF65-F5344CB8AC3E}">
        <p14:creationId xmlns:p14="http://schemas.microsoft.com/office/powerpoint/2010/main" val="1435398596"/>
      </p:ext>
    </p:extLst>
  </p:cSld>
  <p:clrMapOvr>
    <a:masterClrMapping/>
  </p:clrMapOvr>
  <p:transition>
    <p:wipe dir="r"/>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94788347"/>
      </p:ext>
    </p:extLst>
  </p:cSld>
  <p:clrMapOvr>
    <a:masterClrMapping/>
  </p:clrMapOvr>
  <p:transition>
    <p:wipe dir="r"/>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81438"/>
      </p:ext>
    </p:extLst>
  </p:cSld>
  <p:clrMapOvr>
    <a:masterClrMapping/>
  </p:clrMapOvr>
  <p:transition>
    <p:wipe dir="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7" y="4495800"/>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pPr defTabSz="685426"/>
            <a:fld id="{D92943C2-89EB-8840-A8C0-4C21B007AE74}" type="slidenum">
              <a:rPr lang="en-US" b="1" smtClean="0">
                <a:solidFill>
                  <a:prstClr val="white"/>
                </a:solidFill>
              </a:rPr>
              <a:pPr defTabSz="685426"/>
              <a:t>‹#›</a:t>
            </a:fld>
            <a:endParaRPr lang="en-US" b="1" dirty="0">
              <a:solidFill>
                <a:prstClr val="white"/>
              </a:solidFill>
            </a:endParaRPr>
          </a:p>
        </p:txBody>
      </p:sp>
    </p:spTree>
    <p:extLst>
      <p:ext uri="{BB962C8B-B14F-4D97-AF65-F5344CB8AC3E}">
        <p14:creationId xmlns:p14="http://schemas.microsoft.com/office/powerpoint/2010/main" val="40623876"/>
      </p:ext>
    </p:extLst>
  </p:cSld>
  <p:clrMapOvr>
    <a:masterClrMapping/>
  </p:clrMapOvr>
  <p:transition>
    <p:wipe dir="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8" y="4500563"/>
            <a:ext cx="6624637" cy="323850"/>
          </a:xfrm>
        </p:spPr>
        <p:txBody>
          <a:bodyPr>
            <a:noAutofit/>
          </a:bodyPr>
          <a:lstStyle>
            <a:lvl1pPr marL="0" indent="0">
              <a:buNone/>
              <a:defRPr sz="800"/>
            </a:lvl1pPr>
            <a:lvl2pPr marL="177701" indent="0">
              <a:buNone/>
              <a:defRPr sz="800"/>
            </a:lvl2pPr>
            <a:lvl3pPr marL="363340" indent="0">
              <a:buNone/>
              <a:defRPr sz="800"/>
            </a:lvl3pPr>
            <a:lvl4pPr marL="541042" indent="0">
              <a:buNone/>
              <a:defRPr sz="800"/>
            </a:lvl4pPr>
            <a:lvl5pPr marL="718742"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pPr defTabSz="685426"/>
            <a:fld id="{D92943C2-89EB-8840-A8C0-4C21B007AE74}" type="slidenum">
              <a:rPr lang="en-US" smtClean="0">
                <a:solidFill>
                  <a:srgbClr val="373433"/>
                </a:solidFill>
              </a:rPr>
              <a:pPr defTabSz="685426"/>
              <a:t>‹#›</a:t>
            </a:fld>
            <a:endParaRPr lang="en-US" dirty="0">
              <a:solidFill>
                <a:srgbClr val="373433"/>
              </a:solidFill>
            </a:endParaRPr>
          </a:p>
        </p:txBody>
      </p:sp>
    </p:spTree>
    <p:extLst>
      <p:ext uri="{BB962C8B-B14F-4D97-AF65-F5344CB8AC3E}">
        <p14:creationId xmlns:p14="http://schemas.microsoft.com/office/powerpoint/2010/main" val="3999678907"/>
      </p:ext>
    </p:extLst>
  </p:cSld>
  <p:clrMapOvr>
    <a:masterClrMapping/>
  </p:clrMapOvr>
  <p:transition>
    <p:wipe dir="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147214877"/>
      </p:ext>
    </p:extLst>
  </p:cSld>
  <p:clrMapOvr>
    <a:masterClrMapping/>
  </p:clrMapOvr>
  <p:transition>
    <p:wipe dir="r"/>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44989625"/>
      </p:ext>
    </p:extLst>
  </p:cSld>
  <p:clrMapOvr>
    <a:masterClrMapping/>
  </p:clrMapOvr>
  <p:transition>
    <p:wipe dir="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164729147"/>
      </p:ext>
    </p:extLst>
  </p:cSld>
  <p:clrMapOvr>
    <a:masterClrMapping/>
  </p:clrMapOvr>
  <p:transition>
    <p:wipe dir="r"/>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10832669"/>
      </p:ext>
    </p:extLst>
  </p:cSld>
  <p:clrMapOvr>
    <a:masterClrMapping/>
  </p:clrMapOvr>
  <p:transition>
    <p:wipe dir="r"/>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10739571"/>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138651307"/>
      </p:ext>
    </p:extLst>
  </p:cSld>
  <p:clrMapOvr>
    <a:masterClrMapping/>
  </p:clrMapOvr>
  <p:transition>
    <p:wipe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37204437"/>
      </p:ext>
    </p:extLst>
  </p:cSld>
  <p:clrMapOvr>
    <a:masterClrMapping/>
  </p:clrMapOvr>
  <p:transition>
    <p:wipe dir="r"/>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05198094"/>
      </p:ext>
    </p:extLst>
  </p:cSld>
  <p:clrMapOvr>
    <a:masterClrMapping/>
  </p:clrMapOvr>
  <p:transition>
    <p:wipe dir="r"/>
  </p:transition>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29966804"/>
      </p:ext>
    </p:extLst>
  </p:cSld>
  <p:clrMapOvr>
    <a:masterClrMapping/>
  </p:clrMapOvr>
  <p:transition>
    <p:wipe dir="r"/>
  </p:transition>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44283168"/>
      </p:ext>
    </p:extLst>
  </p:cSld>
  <p:clrMapOvr>
    <a:masterClrMapping/>
  </p:clrMapOvr>
  <p:transition>
    <p:wipe dir="r"/>
  </p:transition>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536327476"/>
      </p:ext>
    </p:extLst>
  </p:cSld>
  <p:clrMapOvr>
    <a:masterClrMapping/>
  </p:clrMapOvr>
  <p:transition>
    <p:wipe dir="r"/>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081595147"/>
      </p:ext>
    </p:extLst>
  </p:cSld>
  <p:clrMapOvr>
    <a:masterClrMapping/>
  </p:clrMapOvr>
  <p:transition>
    <p:wipe dir="r"/>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282308567"/>
      </p:ext>
    </p:extLst>
  </p:cSld>
  <p:clrMapOvr>
    <a:masterClrMapping/>
  </p:clrMapOvr>
  <p:transition>
    <p:wipe dir="r"/>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93632383"/>
      </p:ext>
    </p:extLst>
  </p:cSld>
  <p:clrMapOvr>
    <a:masterClrMapping/>
  </p:clrMapOvr>
  <p:transition>
    <p:wipe dir="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3146730"/>
      </p:ext>
    </p:extLst>
  </p:cSld>
  <p:clrMapOvr>
    <a:masterClrMapping/>
  </p:clrMapOvr>
  <p:transition>
    <p:wipe dir="r"/>
  </p:transition>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52061462"/>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164690732"/>
      </p:ext>
    </p:extLst>
  </p:cSld>
  <p:clrMapOvr>
    <a:masterClrMapping/>
  </p:clrMapOvr>
  <p:transition>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60299275"/>
      </p:ext>
    </p:extLst>
  </p:cSld>
  <p:clrMapOvr>
    <a:masterClrMapping/>
  </p:clrMapOvr>
  <p:transition>
    <p:wipe dir="r"/>
  </p:transition>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594507061"/>
      </p:ext>
    </p:extLst>
  </p:cSld>
  <p:clrMapOvr>
    <a:masterClrMapping/>
  </p:clrMapOvr>
  <p:transition>
    <p:wipe dir="r"/>
  </p:transition>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651568425"/>
      </p:ext>
    </p:extLst>
  </p:cSld>
  <p:clrMapOvr>
    <a:masterClrMapping/>
  </p:clrMapOvr>
  <p:transition>
    <p:wipe dir="r"/>
  </p:transition>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7"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30"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09771623"/>
      </p:ext>
    </p:extLst>
  </p:cSld>
  <p:clrMapOvr>
    <a:masterClrMapping/>
  </p:clrMapOvr>
  <p:transition>
    <p:wipe dir="r"/>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6" y="964397"/>
            <a:ext cx="2751165" cy="846650"/>
          </a:xfrm>
        </p:spPr>
        <p:txBody>
          <a:bodyPr anchor="t"/>
          <a:lstStyle>
            <a:lvl1pPr algn="l">
              <a:lnSpc>
                <a:spcPct val="100000"/>
              </a:lnSpc>
              <a:defRPr sz="1900"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4"/>
            <a:ext cx="5068916" cy="3630227"/>
          </a:xfrm>
        </p:spPr>
        <p:txBody>
          <a:bodyPr/>
          <a:lstStyle>
            <a:lvl1pPr>
              <a:defRPr sz="1700"/>
            </a:lvl1pPr>
            <a:lvl2pPr>
              <a:defRPr sz="14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6" y="1875256"/>
            <a:ext cx="2751165" cy="2719393"/>
          </a:xfrm>
        </p:spPr>
        <p:txBody>
          <a:bodyPr>
            <a:normAutofit/>
          </a:bodyPr>
          <a:lstStyle>
            <a:lvl1pPr marL="0" indent="0">
              <a:buNone/>
              <a:defRPr sz="1700"/>
            </a:lvl1pPr>
            <a:lvl2pPr marL="421678" indent="0">
              <a:buNone/>
              <a:defRPr sz="1100"/>
            </a:lvl2pPr>
            <a:lvl3pPr marL="843354" indent="0">
              <a:buNone/>
              <a:defRPr sz="1100"/>
            </a:lvl3pPr>
            <a:lvl4pPr marL="1265030" indent="0">
              <a:buNone/>
              <a:defRPr sz="800"/>
            </a:lvl4pPr>
            <a:lvl5pPr marL="1686707" indent="0">
              <a:buNone/>
              <a:defRPr sz="800"/>
            </a:lvl5pPr>
            <a:lvl6pPr marL="2108384" indent="0">
              <a:buNone/>
              <a:defRPr sz="800"/>
            </a:lvl6pPr>
            <a:lvl7pPr marL="2530061" indent="0">
              <a:buNone/>
              <a:defRPr sz="800"/>
            </a:lvl7pPr>
            <a:lvl8pPr marL="2951738" indent="0">
              <a:buNone/>
              <a:defRPr sz="800"/>
            </a:lvl8pPr>
            <a:lvl9pPr marL="3373415"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87388"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endParaRPr lang="en-GB" dirty="0">
              <a:solidFill>
                <a:srgbClr val="004B3C"/>
              </a:solidFill>
            </a:endParaRPr>
          </a:p>
        </p:txBody>
      </p:sp>
      <p:sp>
        <p:nvSpPr>
          <p:cNvPr id="6" name="Footer Placeholder 5"/>
          <p:cNvSpPr>
            <a:spLocks noGrp="1"/>
          </p:cNvSpPr>
          <p:nvPr>
            <p:ph type="ftr" sz="quarter" idx="11"/>
          </p:nvPr>
        </p:nvSpPr>
        <p:spPr>
          <a:xfrm>
            <a:off x="3124200" y="4875637"/>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37"/>
            <a:ext cx="2133600" cy="165497"/>
          </a:xfrm>
          <a:prstGeom prst="rect">
            <a:avLst/>
          </a:prstGeom>
        </p:spPr>
        <p:txBody>
          <a:bodyPr lIns="91398" tIns="45699" rIns="91398" bIns="45699"/>
          <a:lstStyle>
            <a:lvl1pPr fontAlgn="auto">
              <a:spcBef>
                <a:spcPts val="0"/>
              </a:spcBef>
              <a:spcAft>
                <a:spcPts val="0"/>
              </a:spcAft>
              <a:defRPr>
                <a:latin typeface="+mn-lt"/>
              </a:defRPr>
            </a:lvl1pPr>
          </a:lstStyle>
          <a:p>
            <a:pPr>
              <a:defRPr/>
            </a:pPr>
            <a:fld id="{168D79A4-D96A-4184-9EEA-7FDA19B81D7E}" type="slidenum">
              <a:rPr lang="en-GB">
                <a:solidFill>
                  <a:srgbClr val="004B3C"/>
                </a:solidFill>
              </a:rPr>
              <a:pPr>
                <a:defRPr/>
              </a:pPr>
              <a:t>‹#›</a:t>
            </a:fld>
            <a:endParaRPr lang="en-GB" dirty="0">
              <a:solidFill>
                <a:srgbClr val="004B3C"/>
              </a:solidFill>
            </a:endParaRPr>
          </a:p>
        </p:txBody>
      </p:sp>
    </p:spTree>
    <p:extLst>
      <p:ext uri="{BB962C8B-B14F-4D97-AF65-F5344CB8AC3E}">
        <p14:creationId xmlns:p14="http://schemas.microsoft.com/office/powerpoint/2010/main" val="4070911019"/>
      </p:ext>
    </p:extLst>
  </p:cSld>
  <p:clrMapOvr>
    <a:masterClrMapping/>
  </p:clrMapOvr>
  <p:transition>
    <p:wipe dir="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9934" indent="-279934">
              <a:buSzPct val="120000"/>
              <a:buFont typeface="Arial" pitchFamily="34" charset="0"/>
              <a:buChar char="•"/>
              <a:defRPr b="0">
                <a:solidFill>
                  <a:schemeClr val="bg2">
                    <a:lumMod val="10000"/>
                  </a:schemeClr>
                </a:solidFill>
              </a:defRPr>
            </a:lvl1pPr>
            <a:lvl2pPr marL="558593" indent="-278695">
              <a:buSzPct val="120000"/>
              <a:buFont typeface="Arial" pitchFamily="34" charset="0"/>
              <a:buChar char="–"/>
              <a:defRPr>
                <a:solidFill>
                  <a:schemeClr val="bg2">
                    <a:lumMod val="10000"/>
                  </a:schemeClr>
                </a:solidFill>
              </a:defRPr>
            </a:lvl2pPr>
            <a:lvl3pPr marL="772884" indent="-214259">
              <a:buFont typeface="Arial" pitchFamily="34" charset="0"/>
              <a:buChar char="–"/>
              <a:defRPr>
                <a:solidFill>
                  <a:schemeClr val="bg2">
                    <a:lumMod val="10000"/>
                  </a:schemeClr>
                </a:solidFill>
              </a:defRPr>
            </a:lvl3pPr>
            <a:lvl4pPr marL="558593" indent="-278695">
              <a:buNone/>
              <a:defRPr sz="1400"/>
            </a:lvl4pPr>
            <a:lvl5pPr>
              <a:defRPr/>
            </a:lvl5pPr>
            <a:lvl6pPr marL="772884" indent="-214259">
              <a:defRPr/>
            </a:lvl6pPr>
            <a:lvl7pPr marL="1051547" indent="-278695">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56"/>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702098"/>
            <a:r>
              <a:rPr lang="en-US" dirty="0" smtClean="0"/>
              <a:t>Insert source text or delete this text placeholder</a:t>
            </a:r>
          </a:p>
        </p:txBody>
      </p:sp>
    </p:spTree>
    <p:extLst>
      <p:ext uri="{BB962C8B-B14F-4D97-AF65-F5344CB8AC3E}">
        <p14:creationId xmlns:p14="http://schemas.microsoft.com/office/powerpoint/2010/main" val="2499254042"/>
      </p:ext>
    </p:extLst>
  </p:cSld>
  <p:clrMapOvr>
    <a:masterClrMapping/>
  </p:clrMapOvr>
  <p:transition>
    <p:wipe dir="r"/>
  </p:transition>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3755659323"/>
      </p:ext>
    </p:extLst>
  </p:cSld>
  <p:clrMapOvr>
    <a:masterClrMapping/>
  </p:clrMapOvr>
  <p:transition>
    <p:wipe dir="r"/>
  </p:transition>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61048878"/>
      </p:ext>
    </p:extLst>
  </p:cSld>
  <p:clrMapOvr>
    <a:masterClrMapping/>
  </p:clrMapOvr>
  <p:transition>
    <p:wipe dir="r"/>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89"/>
            <a:ext cx="6313292" cy="3798353"/>
          </a:xfrm>
        </p:spPr>
        <p:txBody>
          <a:bodyPr vert="horz" lIns="0" tIns="45699" rIns="91398" bIns="45699" rtlCol="0">
            <a:normAutofit/>
          </a:bodyPr>
          <a:lstStyle>
            <a:lvl1pPr algn="l" defTabSz="843642" rtl="0" eaLnBrk="1" latinLnBrk="0" hangingPunct="1">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1pPr>
            <a:lvl2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2pPr>
            <a:lvl3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3pPr>
            <a:lvl4pPr algn="l" defTabSz="843642" rtl="0" eaLnBrk="1" latinLnBrk="0" hangingPunct="1">
              <a:spcBef>
                <a:spcPts val="923"/>
              </a:spcBef>
              <a:buClr>
                <a:schemeClr val="accent3"/>
              </a:buClr>
              <a:buSzPct val="110000"/>
              <a:buFont typeface="Wingdings" pitchFamily="2" charset="2"/>
              <a:buChar char="§"/>
              <a:defRPr lang="en-US" sz="2000" b="0" kern="1200" dirty="0" smtClean="0">
                <a:solidFill>
                  <a:schemeClr val="tx1"/>
                </a:solidFill>
                <a:latin typeface="Arial" pitchFamily="34" charset="0"/>
                <a:ea typeface="+mn-ea"/>
                <a:cs typeface="+mn-cs"/>
              </a:defRPr>
            </a:lvl4pPr>
            <a:lvl5pPr algn="l" defTabSz="843642" rtl="0" eaLnBrk="1" latinLnBrk="0" hangingPunct="1">
              <a:spcBef>
                <a:spcPts val="923"/>
              </a:spcBef>
              <a:buClr>
                <a:schemeClr val="accent3"/>
              </a:buClr>
              <a:buSzPct val="110000"/>
              <a:buFont typeface="Wingdings" pitchFamily="2" charset="2"/>
              <a:buChar char="§"/>
              <a:defRPr lang="en-GB" sz="2000"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30F933A2-B4EA-43BF-9145-30668434204D}" type="slidenum">
              <a:rPr lang="en-GB" smtClean="0">
                <a:solidFill>
                  <a:srgbClr val="003625"/>
                </a:solidFill>
              </a:rPr>
              <a:pPr/>
              <a:t>‹#›</a:t>
            </a:fld>
            <a:endParaRPr lang="en-GB" dirty="0">
              <a:solidFill>
                <a:srgbClr val="003625"/>
              </a:solidFill>
            </a:endParaRPr>
          </a:p>
        </p:txBody>
      </p:sp>
      <p:sp>
        <p:nvSpPr>
          <p:cNvPr id="7" name="Title Placeholder 1"/>
          <p:cNvSpPr>
            <a:spLocks noGrp="1"/>
          </p:cNvSpPr>
          <p:nvPr>
            <p:ph type="title"/>
          </p:nvPr>
        </p:nvSpPr>
        <p:spPr>
          <a:xfrm>
            <a:off x="717550" y="143101"/>
            <a:ext cx="7022802" cy="651638"/>
          </a:xfrm>
          <a:prstGeom prst="rect">
            <a:avLst/>
          </a:prstGeom>
        </p:spPr>
        <p:txBody>
          <a:bodyPr vert="horz" lIns="0" tIns="35979" rIns="91398" bIns="71969"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585708994"/>
      </p:ext>
    </p:extLst>
  </p:cSld>
  <p:clrMapOvr>
    <a:masterClrMapping/>
  </p:clrMapOvr>
  <p:transition>
    <p:wipe dir="r"/>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6" y="951574"/>
            <a:ext cx="8374544" cy="3482084"/>
          </a:xfrm>
        </p:spPr>
        <p:txBody>
          <a:bodyPr/>
          <a:lstStyle>
            <a:lvl1pPr marL="278145" indent="-278145">
              <a:buSzPct val="120000"/>
              <a:buFont typeface="Arial" pitchFamily="34" charset="0"/>
              <a:buChar char="•"/>
              <a:defRPr b="0">
                <a:solidFill>
                  <a:schemeClr val="bg2">
                    <a:lumMod val="10000"/>
                  </a:schemeClr>
                </a:solidFill>
              </a:defRPr>
            </a:lvl1pPr>
            <a:lvl2pPr marL="555052" indent="-276901">
              <a:buSzPct val="120000"/>
              <a:buFont typeface="Arial" pitchFamily="34" charset="0"/>
              <a:buChar char="–"/>
              <a:defRPr>
                <a:solidFill>
                  <a:schemeClr val="bg2">
                    <a:lumMod val="10000"/>
                  </a:schemeClr>
                </a:solidFill>
              </a:defRPr>
            </a:lvl2pPr>
            <a:lvl3pPr marL="767957" indent="-212899">
              <a:buFont typeface="Arial" pitchFamily="34" charset="0"/>
              <a:buChar char="–"/>
              <a:defRPr>
                <a:solidFill>
                  <a:schemeClr val="bg2">
                    <a:lumMod val="10000"/>
                  </a:schemeClr>
                </a:solidFill>
              </a:defRPr>
            </a:lvl3pPr>
            <a:lvl4pPr marL="555052" indent="-276901">
              <a:buNone/>
              <a:defRPr sz="1400"/>
            </a:lvl4pPr>
            <a:lvl5pPr>
              <a:defRPr/>
            </a:lvl5pPr>
            <a:lvl6pPr marL="767957" indent="-212899">
              <a:defRPr/>
            </a:lvl6pPr>
            <a:lvl7pPr marL="1044865" indent="-276901">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11" name="Slide Number Placeholder 10"/>
          <p:cNvSpPr>
            <a:spLocks noGrp="1"/>
          </p:cNvSpPr>
          <p:nvPr>
            <p:ph type="sldNum" sz="quarter" idx="15"/>
          </p:nvPr>
        </p:nvSpPr>
        <p:spPr bwMode="gray">
          <a:xfrm>
            <a:off x="8360747" y="195486"/>
            <a:ext cx="398769" cy="405000"/>
          </a:xfrm>
          <a:prstGeom prst="rect">
            <a:avLst/>
          </a:prstGeom>
        </p:spPr>
        <p:txBody>
          <a:bodyPr lIns="91398" tIns="45699" rIns="91398" bIns="45699"/>
          <a:lstStyle/>
          <a:p>
            <a:pPr defTabSz="700262"/>
            <a:fld id="{9BD6FA6A-A86D-4D06-AFF9-1E656D8048A1}" type="slidenum">
              <a:rPr lang="en-GB" smtClean="0">
                <a:solidFill>
                  <a:srgbClr val="003625"/>
                </a:solidFill>
              </a:rPr>
              <a:pPr defTabSz="700262"/>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3" y="4527574"/>
            <a:ext cx="8374154" cy="80792"/>
          </a:xfrm>
          <a:noFill/>
        </p:spPr>
        <p:txBody>
          <a:bodyPr wrap="none" lIns="0" tIns="0" rIns="0" bIns="0" rtlCol="0" anchor="b" anchorCtr="0">
            <a:noAutofit/>
          </a:bodyPr>
          <a:lstStyle>
            <a:lvl1pPr>
              <a:defRPr lang="en-US" sz="500" dirty="0" smtClean="0">
                <a:solidFill>
                  <a:schemeClr val="tx1"/>
                </a:solidFill>
              </a:defRPr>
            </a:lvl1pPr>
            <a:lvl2pPr>
              <a:defRPr lang="en-US" sz="1100" dirty="0" smtClean="0"/>
            </a:lvl2pPr>
            <a:lvl3pPr>
              <a:defRPr lang="en-US" sz="1100" dirty="0" smtClean="0"/>
            </a:lvl3pPr>
            <a:lvl4pPr>
              <a:defRPr lang="en-US" sz="1100" dirty="0" smtClean="0"/>
            </a:lvl4pPr>
            <a:lvl5pPr>
              <a:defRPr lang="en-GB" sz="1100" dirty="0"/>
            </a:lvl5pPr>
          </a:lstStyle>
          <a:p>
            <a:pPr lvl="0" defTabSz="697643"/>
            <a:r>
              <a:rPr lang="en-US" dirty="0" smtClean="0"/>
              <a:t>Insert source text or delete this text placeholder</a:t>
            </a:r>
          </a:p>
        </p:txBody>
      </p:sp>
    </p:spTree>
    <p:extLst>
      <p:ext uri="{BB962C8B-B14F-4D97-AF65-F5344CB8AC3E}">
        <p14:creationId xmlns:p14="http://schemas.microsoft.com/office/powerpoint/2010/main" val="3284645540"/>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3076260245"/>
      </p:ext>
    </p:extLst>
  </p:cSld>
  <p:clrMapOvr>
    <a:masterClrMapping/>
  </p:clrMapOvr>
  <p:transition>
    <p:wipe dir="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2" y="4727700"/>
            <a:ext cx="1438892" cy="270000"/>
          </a:xfrm>
          <a:prstGeom prst="rect">
            <a:avLst/>
          </a:prstGeom>
        </p:spPr>
        <p:txBody>
          <a:bodyPr lIns="91398" tIns="45699" rIns="91398" bIns="45699"/>
          <a:lstStyle/>
          <a:p>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2" y="196453"/>
            <a:ext cx="398769" cy="378000"/>
          </a:xfrm>
          <a:prstGeom prst="rect">
            <a:avLst/>
          </a:prstGeom>
        </p:spPr>
        <p:txBody>
          <a:bodyPr lIns="91398" tIns="45699" rIns="91398" bIns="45699"/>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7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449378385"/>
      </p:ext>
    </p:extLst>
  </p:cSld>
  <p:clrMapOvr>
    <a:masterClrMapping/>
  </p:clrMapOvr>
  <p:transition>
    <p:wipe dir="r"/>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3" y="951571"/>
            <a:ext cx="8374544" cy="3482084"/>
          </a:xfrm>
          <a:prstGeom prst="rect">
            <a:avLst/>
          </a:prstGeom>
        </p:spPr>
        <p:txBody>
          <a:bodyPr/>
          <a:lstStyle>
            <a:lvl1pPr marL="331017" indent="-331017">
              <a:buSzPct val="120000"/>
              <a:buFont typeface="Arial" pitchFamily="34" charset="0"/>
              <a:buChar char="•"/>
              <a:defRPr b="0"/>
            </a:lvl1pPr>
            <a:lvl2pPr marL="660559" indent="-329552">
              <a:buSzPct val="120000"/>
              <a:buFont typeface="Arial" pitchFamily="34" charset="0"/>
              <a:buChar char="–"/>
              <a:defRPr/>
            </a:lvl2pPr>
            <a:lvl3pPr marL="913950" indent="-253392">
              <a:buClr>
                <a:srgbClr val="59A131"/>
              </a:buClr>
              <a:buFont typeface="Arial" pitchFamily="34" charset="0"/>
              <a:buChar char="–"/>
              <a:defRPr sz="1500">
                <a:solidFill>
                  <a:srgbClr val="595959"/>
                </a:solidFill>
              </a:defRPr>
            </a:lvl3pPr>
            <a:lvl4pPr marL="660559" indent="-329552">
              <a:buNone/>
              <a:defRPr sz="1700"/>
            </a:lvl4pPr>
            <a:lvl5pPr>
              <a:defRPr/>
            </a:lvl5pPr>
            <a:lvl6pPr marL="913950" indent="-253392">
              <a:defRPr/>
            </a:lvl6pPr>
            <a:lvl7pPr marL="1243492" indent="-32955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53"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70" y="4726664"/>
            <a:ext cx="1495385" cy="270000"/>
          </a:xfrm>
          <a:prstGeom prst="rect">
            <a:avLst/>
          </a:prstGeom>
        </p:spPr>
        <p:txBody>
          <a:bodyPr lIns="91398" tIns="45699" rIns="91398" bIns="45699"/>
          <a:lstStyle/>
          <a:p>
            <a:endParaRPr lang="en-GB" dirty="0">
              <a:solidFill>
                <a:srgbClr val="373433"/>
              </a:solidFill>
            </a:endParaRPr>
          </a:p>
        </p:txBody>
      </p:sp>
      <p:sp>
        <p:nvSpPr>
          <p:cNvPr id="11" name="Slide Number Placeholder 10"/>
          <p:cNvSpPr>
            <a:spLocks noGrp="1"/>
          </p:cNvSpPr>
          <p:nvPr>
            <p:ph type="sldNum" sz="quarter" idx="15"/>
          </p:nvPr>
        </p:nvSpPr>
        <p:spPr bwMode="gray">
          <a:xfrm>
            <a:off x="8360732" y="195486"/>
            <a:ext cx="398769" cy="405000"/>
          </a:xfrm>
          <a:prstGeom prst="rect">
            <a:avLst/>
          </a:prstGeom>
        </p:spPr>
        <p:txBody>
          <a:bodyPr lIns="91398" tIns="45699" rIns="91398" bIns="45699"/>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3" y="4527493"/>
            <a:ext cx="8374154" cy="80792"/>
          </a:xfrm>
          <a:prstGeom prst="rect">
            <a:avLst/>
          </a:prstGeo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914794077"/>
      </p:ext>
    </p:extLst>
  </p:cSld>
  <p:clrMapOvr>
    <a:masterClrMapping/>
  </p:clrMapOvr>
  <p:transition>
    <p:wipe dir="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967734591"/>
      </p:ext>
    </p:extLst>
  </p:cSld>
  <p:clrMapOvr>
    <a:masterClrMapping/>
  </p:clrMapOvr>
  <p:transition>
    <p:wipe dir="r"/>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2" y="4727700"/>
            <a:ext cx="1438892" cy="270000"/>
          </a:xfrm>
          <a:prstGeom prst="rect">
            <a:avLst/>
          </a:prstGeom>
        </p:spPr>
        <p:txBody>
          <a:bodyPr lIns="91398" tIns="45699" rIns="91398" bIns="45699"/>
          <a:lstStyle/>
          <a:p>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2" y="196453"/>
            <a:ext cx="398769" cy="378000"/>
          </a:xfrm>
          <a:prstGeom prst="rect">
            <a:avLst/>
          </a:prstGeom>
        </p:spPr>
        <p:txBody>
          <a:bodyPr lIns="91398" tIns="45699" rIns="91398" bIns="45699"/>
          <a:lstStyle/>
          <a:p>
            <a:fld id="{9BD6FA6A-A86D-4D06-AFF9-1E656D8048A1}" type="slidenum">
              <a:rPr lang="en-GB" smtClean="0">
                <a:solidFill>
                  <a:srgbClr val="003625"/>
                </a:solidFill>
              </a:rPr>
              <a:pPr/>
              <a:t>‹#›</a:t>
            </a:fld>
            <a:endParaRPr lang="en-GB" dirty="0">
              <a:solidFill>
                <a:srgbClr val="003625"/>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913950" indent="-253392">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913950" indent="-253392">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700" dirty="0" smtClean="0">
                <a:solidFill>
                  <a:schemeClr val="tx1"/>
                </a:solidFill>
              </a:defRPr>
            </a:lvl1pPr>
            <a:lvl2pPr>
              <a:defRPr lang="en-US" sz="1300" dirty="0" smtClean="0"/>
            </a:lvl2pPr>
            <a:lvl3pPr>
              <a:defRPr lang="en-US" sz="1300" dirty="0" smtClean="0"/>
            </a:lvl3pPr>
            <a:lvl4pPr>
              <a:defRPr lang="en-US" sz="1300" dirty="0" smtClean="0"/>
            </a:lvl4pPr>
            <a:lvl5pPr>
              <a:defRPr lang="en-GB" sz="1300" dirty="0"/>
            </a:lvl5pPr>
          </a:lstStyle>
          <a:p>
            <a:pPr lvl="0" defTabSz="830268"/>
            <a:r>
              <a:rPr lang="en-US" dirty="0" smtClean="0"/>
              <a:t>Insert source text or delete this text placeholder</a:t>
            </a:r>
          </a:p>
        </p:txBody>
      </p:sp>
    </p:spTree>
    <p:extLst>
      <p:ext uri="{BB962C8B-B14F-4D97-AF65-F5344CB8AC3E}">
        <p14:creationId xmlns:p14="http://schemas.microsoft.com/office/powerpoint/2010/main" val="1400681276"/>
      </p:ext>
    </p:extLst>
  </p:cSld>
  <p:clrMapOvr>
    <a:masterClrMapping/>
  </p:clrMapOvr>
  <p:transition>
    <p:wipe dir="r"/>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5"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85805217"/>
      </p:ext>
    </p:extLst>
  </p:cSld>
  <p:clrMapOvr>
    <a:masterClrMapping/>
  </p:clrMapOvr>
  <p:transition>
    <p:wipe dir="r"/>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67568"/>
      </p:ext>
    </p:extLst>
  </p:cSld>
  <p:clrMapOvr>
    <a:masterClrMapping/>
  </p:clrMapOvr>
  <p:transition>
    <p:wipe dir="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805837339"/>
      </p:ext>
    </p:extLst>
  </p:cSld>
  <p:clrMapOvr>
    <a:masterClrMapping/>
  </p:clrMapOvr>
  <p:transition>
    <p:wipe dir="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7"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73433"/>
                </a:solidFill>
              </a:rPr>
              <a:pPr/>
              <a:t>‹#›</a:t>
            </a:fld>
            <a:endParaRPr lang="en-US" dirty="0">
              <a:solidFill>
                <a:srgbClr val="373433"/>
              </a:solidFill>
            </a:endParaRPr>
          </a:p>
        </p:txBody>
      </p:sp>
    </p:spTree>
    <p:extLst>
      <p:ext uri="{BB962C8B-B14F-4D97-AF65-F5344CB8AC3E}">
        <p14:creationId xmlns:p14="http://schemas.microsoft.com/office/powerpoint/2010/main" val="1388564512"/>
      </p:ext>
    </p:extLst>
  </p:cSld>
  <p:clrMapOvr>
    <a:masterClrMapping/>
  </p:clrMapOvr>
  <p:transition>
    <p:wipe dir="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4051959690"/>
      </p:ext>
    </p:extLst>
  </p:cSld>
  <p:clrMapOvr>
    <a:masterClrMapping/>
  </p:clrMapOvr>
  <p:transition>
    <p:wipe dir="r"/>
  </p:transition>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03506109"/>
      </p:ext>
    </p:extLst>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397051747"/>
      </p:ext>
    </p:extLst>
  </p:cSld>
  <p:clrMapOvr>
    <a:masterClrMapping/>
  </p:clrMapOvr>
  <p:transition>
    <p:wipe dir="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90458543"/>
      </p:ext>
    </p:extLst>
  </p:cSld>
  <p:clrMapOvr>
    <a:masterClrMapping/>
  </p:clrMapOvr>
  <p:transition>
    <p:wipe dir="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4756207"/>
      </p:ext>
    </p:extLst>
  </p:cSld>
  <p:clrMapOvr>
    <a:masterClrMapping/>
  </p:clrMapOvr>
  <p:transition>
    <p:wipe dir="r"/>
  </p:transition>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12457777"/>
      </p:ext>
    </p:extLst>
  </p:cSld>
  <p:clrMapOvr>
    <a:masterClrMapping/>
  </p:clrMapOvr>
  <p:transition>
    <p:wipe dir="r"/>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509682967"/>
      </p:ext>
    </p:extLst>
  </p:cSld>
  <p:clrMapOvr>
    <a:masterClrMapping/>
  </p:clrMapOvr>
  <p:transition>
    <p:wipe dir="r"/>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4858113"/>
      </p:ext>
    </p:extLst>
  </p:cSld>
  <p:clrMapOvr>
    <a:masterClrMapping/>
  </p:clrMapOvr>
  <p:transition>
    <p:wipe dir="r"/>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63484289"/>
      </p:ext>
    </p:extLst>
  </p:cSld>
  <p:clrMapOvr>
    <a:masterClrMapping/>
  </p:clrMapOvr>
  <p:transition>
    <p:wipe dir="r"/>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9207094"/>
      </p:ext>
    </p:extLst>
  </p:cSld>
  <p:clrMapOvr>
    <a:masterClrMapping/>
  </p:clrMapOvr>
  <p:transition>
    <p:wipe dir="r"/>
  </p:transition>
  <p:timing>
    <p:tnLst>
      <p:par>
        <p:cTn id="1" dur="indefinite" restart="never" nodeType="tmRoot"/>
      </p:par>
    </p:tnLst>
  </p:timing>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082194811"/>
      </p:ext>
    </p:extLst>
  </p:cSld>
  <p:clrMapOvr>
    <a:masterClrMapping/>
  </p:clrMapOvr>
  <p:transition>
    <p:wipe dir="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669080040"/>
      </p:ext>
    </p:extLst>
  </p:cSld>
  <p:clrMapOvr>
    <a:masterClrMapping/>
  </p:clrMapOvr>
  <p:transition>
    <p:wipe dir="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082090019"/>
      </p:ext>
    </p:extLst>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2914757391"/>
      </p:ext>
    </p:extLst>
  </p:cSld>
  <p:clrMapOvr>
    <a:masterClrMapping/>
  </p:clrMapOvr>
  <p:transition>
    <p:wipe dir="r"/>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90750928"/>
      </p:ext>
    </p:extLst>
  </p:cSld>
  <p:clrMapOvr>
    <a:masterClrMapping/>
  </p:clrMapOvr>
  <p:transition>
    <p:wipe dir="r"/>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76700738"/>
      </p:ext>
    </p:extLst>
  </p:cSld>
  <p:clrMapOvr>
    <a:masterClrMapping/>
  </p:clrMapOvr>
  <p:transition>
    <p:wipe dir="r"/>
  </p:transition>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55807904"/>
      </p:ext>
    </p:extLst>
  </p:cSld>
  <p:clrMapOvr>
    <a:masterClrMapping/>
  </p:clrMapOvr>
  <p:transition>
    <p:wipe dir="r"/>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76993865"/>
      </p:ext>
    </p:extLst>
  </p:cSld>
  <p:clrMapOvr>
    <a:masterClrMapping/>
  </p:clrMapOvr>
  <p:transition>
    <p:wipe dir="r"/>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33501138"/>
      </p:ext>
    </p:extLst>
  </p:cSld>
  <p:clrMapOvr>
    <a:masterClrMapping/>
  </p:clrMapOvr>
  <p:transition>
    <p:wipe dir="r"/>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588429563"/>
      </p:ext>
    </p:extLst>
  </p:cSld>
  <p:clrMapOvr>
    <a:masterClrMapping/>
  </p:clrMapOvr>
  <p:transition>
    <p:wipe dir="r"/>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45748382"/>
      </p:ext>
    </p:extLst>
  </p:cSld>
  <p:clrMapOvr>
    <a:masterClrMapping/>
  </p:clrMapOvr>
  <p:transition>
    <p:wipe dir="r"/>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948785292"/>
      </p:ext>
    </p:extLst>
  </p:cSld>
  <p:clrMapOvr>
    <a:masterClrMapping/>
  </p:clrMapOvr>
  <p:transition>
    <p:wipe dir="r"/>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71704132"/>
      </p:ext>
    </p:extLst>
  </p:cSld>
  <p:clrMapOvr>
    <a:masterClrMapping/>
  </p:clrMapOvr>
  <p:transition>
    <p:wipe dir="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49177379"/>
      </p:ext>
    </p:extLst>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63974270"/>
      </p:ext>
    </p:extLst>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57279197"/>
      </p:ext>
    </p:extLst>
  </p:cSld>
  <p:clrMapOvr>
    <a:masterClrMapping/>
  </p:clrMapOvr>
  <p:transition>
    <p:wipe dir="r"/>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64862992"/>
      </p:ext>
    </p:extLst>
  </p:cSld>
  <p:clrMapOvr>
    <a:masterClrMapping/>
  </p:clrMapOvr>
  <p:transition>
    <p:wipe dir="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6037447"/>
      </p:ext>
    </p:extLst>
  </p:cSld>
  <p:clrMapOvr>
    <a:masterClrMapping/>
  </p:clrMapOvr>
  <p:transition>
    <p:wipe dir="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317766094"/>
      </p:ext>
    </p:extLst>
  </p:cSld>
  <p:clrMapOvr>
    <a:masterClrMapping/>
  </p:clrMapOvr>
  <p:transition>
    <p:wipe dir="r"/>
  </p:transition>
  <p:timing>
    <p:tnLst>
      <p:par>
        <p:cTn id="1" dur="indefinite" restart="never" nodeType="tmRoot"/>
      </p:par>
    </p:tnLst>
  </p:timing>
  <p:hf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348866585"/>
      </p:ext>
    </p:extLst>
  </p:cSld>
  <p:clrMapOvr>
    <a:masterClrMapping/>
  </p:clrMapOvr>
  <p:transition>
    <p:wipe dir="r"/>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395793486"/>
      </p:ext>
    </p:extLst>
  </p:cSld>
  <p:clrMapOvr>
    <a:masterClrMapping/>
  </p:clrMapOvr>
  <p:transition>
    <p:wipe dir="r"/>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945549446"/>
      </p:ext>
    </p:extLst>
  </p:cSld>
  <p:clrMapOvr>
    <a:masterClrMapping/>
  </p:clrMapOvr>
  <p:transition>
    <p:wipe dir="r"/>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3624033"/>
      </p:ext>
    </p:extLst>
  </p:cSld>
  <p:clrMapOvr>
    <a:masterClrMapping/>
  </p:clrMapOvr>
  <p:transition>
    <p:wipe dir="r"/>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24202030"/>
      </p:ext>
    </p:extLst>
  </p:cSld>
  <p:clrMapOvr>
    <a:masterClrMapping/>
  </p:clrMapOvr>
  <p:transition>
    <p:wipe dir="r"/>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5197282"/>
      </p:ext>
    </p:extLst>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For financial intermediary use only. Not approved for use with customers.</a:t>
            </a:r>
            <a:endParaRPr lang="en-US" dirty="0">
              <a:solidFill>
                <a:srgbClr val="373433"/>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552947848"/>
      </p:ext>
    </p:extLst>
  </p:cSld>
  <p:clrMapOvr>
    <a:masterClrMapping/>
  </p:clrMapOvr>
  <p:transition>
    <p:wipe dir="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71835250"/>
      </p:ext>
    </p:extLst>
  </p:cSld>
  <p:clrMapOvr>
    <a:masterClrMapping/>
  </p:clrMapOvr>
  <p:transition>
    <p:wipe dir="r"/>
  </p:transition>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141181918"/>
      </p:ext>
    </p:extLst>
  </p:cSld>
  <p:clrMapOvr>
    <a:masterClrMapping/>
  </p:clrMapOvr>
  <p:transition>
    <p:wipe dir="r"/>
  </p:transition>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2924596319"/>
      </p:ext>
    </p:extLst>
  </p:cSld>
  <p:clrMapOvr>
    <a:masterClrMapping/>
  </p:clrMapOvr>
  <p:transition>
    <p:wipe dir="r"/>
  </p:transition>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543159589"/>
      </p:ext>
    </p:extLst>
  </p:cSld>
  <p:clrMapOvr>
    <a:masterClrMapping/>
  </p:clrMapOvr>
  <p:transition>
    <p:wipe dir="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322177704"/>
      </p:ext>
    </p:extLst>
  </p:cSld>
  <p:clrMapOvr>
    <a:masterClrMapping/>
  </p:clrMapOvr>
  <p:transition>
    <p:wipe dir="r"/>
  </p:transition>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539317954"/>
      </p:ext>
    </p:extLst>
  </p:cSld>
  <p:clrMapOvr>
    <a:masterClrMapping/>
  </p:clrMapOvr>
  <p:transition>
    <p:wipe dir="r"/>
  </p:transition>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350420618"/>
      </p:ext>
    </p:extLst>
  </p:cSld>
  <p:clrMapOvr>
    <a:masterClrMapping/>
  </p:clrMapOvr>
  <p:transition>
    <p:wipe dir="r"/>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21837630"/>
      </p:ext>
    </p:extLst>
  </p:cSld>
  <p:clrMapOvr>
    <a:masterClrMapping/>
  </p:clrMapOvr>
  <p:transition>
    <p:wipe dir="r"/>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71426285"/>
      </p:ext>
    </p:extLst>
  </p:cSld>
  <p:clrMapOvr>
    <a:masterClrMapping/>
  </p:clrMapOvr>
  <p:transition>
    <p:wipe dir="r"/>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29518156"/>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t>For financial intermediary use only, not to be used with customers.</a:t>
            </a:r>
            <a:endParaRPr lang="en-GB" dirty="0"/>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chemeClr val="tx1"/>
                </a:solidFill>
              </a:rPr>
              <a:pPr algn="ctr"/>
              <a:t>‹#›</a:t>
            </a:fld>
            <a:endParaRPr lang="en-GB" sz="2400" b="1" dirty="0" smtClean="0">
              <a:solidFill>
                <a:schemeClr val="tx1"/>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58900520"/>
      </p:ext>
    </p:extLst>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809065233"/>
      </p:ext>
    </p:extLst>
  </p:cSld>
  <p:clrMapOvr>
    <a:masterClrMapping/>
  </p:clrMapOvr>
  <p:transition>
    <p:wipe dir="r"/>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54116845"/>
      </p:ext>
    </p:extLst>
  </p:cSld>
  <p:clrMapOvr>
    <a:masterClrMapping/>
  </p:clrMapOvr>
  <p:transition>
    <p:wipe dir="r"/>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172138759"/>
      </p:ext>
    </p:extLst>
  </p:cSld>
  <p:clrMapOvr>
    <a:masterClrMapping/>
  </p:clrMapOvr>
  <p:transition>
    <p:wipe dir="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664102828"/>
      </p:ext>
    </p:extLst>
  </p:cSld>
  <p:clrMapOvr>
    <a:masterClrMapping/>
  </p:clrMapOvr>
  <p:transition>
    <p:wipe dir="r"/>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249622745"/>
      </p:ext>
    </p:extLst>
  </p:cSld>
  <p:clrMapOvr>
    <a:masterClrMapping/>
  </p:clrMapOvr>
  <p:transition>
    <p:wipe dir="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102283092"/>
      </p:ext>
    </p:extLst>
  </p:cSld>
  <p:clrMapOvr>
    <a:masterClrMapping/>
  </p:clrMapOvr>
  <p:transition>
    <p:wipe dir="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91676837"/>
      </p:ext>
    </p:extLst>
  </p:cSld>
  <p:clrMapOvr>
    <a:masterClrMapping/>
  </p:clrMapOvr>
  <p:transition>
    <p:wipe dir="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59293034"/>
      </p:ext>
    </p:extLst>
  </p:cSld>
  <p:clrMapOvr>
    <a:masterClrMapping/>
  </p:clrMapOvr>
  <p:transition>
    <p:wipe dir="r"/>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32108186"/>
      </p:ext>
    </p:extLst>
  </p:cSld>
  <p:clrMapOvr>
    <a:masterClrMapping/>
  </p:clrMapOvr>
  <p:transition>
    <p:wipe dir="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74222031"/>
      </p:ext>
    </p:extLst>
  </p:cSld>
  <p:clrMapOvr>
    <a:masterClrMapping/>
  </p:clrMapOvr>
  <p:transition>
    <p:wipe dir="r"/>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1890194"/>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777100500"/>
      </p:ext>
    </p:extLst>
  </p:cSld>
  <p:clrMapOvr>
    <a:masterClrMapping/>
  </p:clrMapOvr>
  <p:transition>
    <p:wipe dir="r"/>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130139112"/>
      </p:ext>
    </p:extLst>
  </p:cSld>
  <p:clrMapOvr>
    <a:masterClrMapping/>
  </p:clrMapOvr>
  <p:transition>
    <p:wipe dir="r"/>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616739135"/>
      </p:ext>
    </p:extLst>
  </p:cSld>
  <p:clrMapOvr>
    <a:masterClrMapping/>
  </p:clrMapOvr>
  <p:transition>
    <p:wipe dir="r"/>
  </p:transition>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24457538"/>
      </p:ext>
    </p:extLst>
  </p:cSld>
  <p:clrMapOvr>
    <a:masterClrMapping/>
  </p:clrMapOvr>
  <p:transition>
    <p:wipe dir="r"/>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902544187"/>
      </p:ext>
    </p:extLst>
  </p:cSld>
  <p:clrMapOvr>
    <a:masterClrMapping/>
  </p:clrMapOvr>
  <p:transition>
    <p:wipe dir="r"/>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396015168"/>
      </p:ext>
    </p:extLst>
  </p:cSld>
  <p:clrMapOvr>
    <a:masterClrMapping/>
  </p:clrMapOvr>
  <p:transition>
    <p:wipe dir="r"/>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32791882"/>
      </p:ext>
    </p:extLst>
  </p:cSld>
  <p:clrMapOvr>
    <a:masterClrMapping/>
  </p:clrMapOvr>
  <p:transition>
    <p:wipe dir="r"/>
  </p:transition>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49697830"/>
      </p:ext>
    </p:extLst>
  </p:cSld>
  <p:clrMapOvr>
    <a:masterClrMapping/>
  </p:clrMapOvr>
  <p:transition>
    <p:wipe dir="r"/>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38598648"/>
      </p:ext>
    </p:extLst>
  </p:cSld>
  <p:clrMapOvr>
    <a:masterClrMapping/>
  </p:clrMapOvr>
  <p:transition>
    <p:wipe dir="r"/>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64717929"/>
      </p:ext>
    </p:extLst>
  </p:cSld>
  <p:clrMapOvr>
    <a:masterClrMapping/>
  </p:clrMapOvr>
  <p:transition>
    <p:wipe dir="r"/>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679582412"/>
      </p:ext>
    </p:extLst>
  </p:cSld>
  <p:clrMapOvr>
    <a:masterClrMapping/>
  </p:clrMapOvr>
  <p:transition>
    <p:wipe dir="r"/>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369501709"/>
      </p:ext>
    </p:extLst>
  </p:cSld>
  <p:clrMapOvr>
    <a:masterClrMapping/>
  </p:clrMapOvr>
  <p:transition>
    <p:wipe dir="r"/>
  </p:transition>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154236953"/>
      </p:ext>
    </p:extLst>
  </p:cSld>
  <p:clrMapOvr>
    <a:masterClrMapping/>
  </p:clrMapOvr>
  <p:transition>
    <p:wipe dir="r"/>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119083168"/>
      </p:ext>
    </p:extLst>
  </p:cSld>
  <p:clrMapOvr>
    <a:masterClrMapping/>
  </p:clrMapOvr>
  <p:transition>
    <p:wipe dir="r"/>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807605977"/>
      </p:ext>
    </p:extLst>
  </p:cSld>
  <p:clrMapOvr>
    <a:masterClrMapping/>
  </p:clrMapOvr>
  <p:transition>
    <p:wipe dir="r"/>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72688543"/>
      </p:ext>
    </p:extLst>
  </p:cSld>
  <p:clrMapOvr>
    <a:masterClrMapping/>
  </p:clrMapOvr>
  <p:transition>
    <p:wipe dir="r"/>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65193793"/>
      </p:ext>
    </p:extLst>
  </p:cSld>
  <p:clrMapOvr>
    <a:masterClrMapping/>
  </p:clrMapOvr>
  <p:transition>
    <p:wipe dir="r"/>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923844"/>
      </p:ext>
    </p:extLst>
  </p:cSld>
  <p:clrMapOvr>
    <a:masterClrMapping/>
  </p:clrMapOvr>
  <p:transition>
    <p:wipe dir="r"/>
  </p:transition>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84199550"/>
      </p:ext>
    </p:extLst>
  </p:cSld>
  <p:clrMapOvr>
    <a:masterClrMapping/>
  </p:clrMapOvr>
  <p:transition>
    <p:wipe dir="r"/>
  </p:transition>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689117390"/>
      </p:ext>
    </p:extLst>
  </p:cSld>
  <p:clrMapOvr>
    <a:masterClrMapping/>
  </p:clrMapOvr>
  <p:transition>
    <p:wipe dir="r"/>
  </p:transition>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81607130"/>
      </p:ext>
    </p:extLst>
  </p:cSld>
  <p:clrMapOvr>
    <a:masterClrMapping/>
  </p:clrMapOvr>
  <p:transition>
    <p:wipe dir="r"/>
  </p:transition>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2pPr>
              <a:buFont typeface="Arial" pitchFamily="34" charset="0"/>
              <a:buChar char="–"/>
              <a:defRPr/>
            </a:lvl2pPr>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26169" y="4726664"/>
            <a:ext cx="1495385" cy="270000"/>
          </a:xfrm>
          <a:prstGeom prst="rect">
            <a:avLst/>
          </a:prstGeom>
        </p:spPr>
        <p:txBody>
          <a:bodyPr lIns="77883" tIns="38942" rIns="77883" bIns="38942"/>
          <a:lstStyle/>
          <a:p>
            <a:r>
              <a:rPr lang="en-GB" dirty="0" smtClean="0">
                <a:solidFill>
                  <a:srgbClr val="373433"/>
                </a:solidFill>
              </a:rPr>
              <a:t>July 14</a:t>
            </a:r>
            <a:endParaRPr lang="en-GB" dirty="0">
              <a:solidFill>
                <a:srgbClr val="373433"/>
              </a:solidFill>
            </a:endParaRPr>
          </a:p>
        </p:txBody>
      </p:sp>
      <p:sp>
        <p:nvSpPr>
          <p:cNvPr id="5" name="Footer Placeholder 4"/>
          <p:cNvSpPr>
            <a:spLocks noGrp="1"/>
          </p:cNvSpPr>
          <p:nvPr>
            <p:ph type="ftr" sz="quarter" idx="11"/>
          </p:nvPr>
        </p:nvSpPr>
        <p:spPr/>
        <p:txBody>
          <a:bodyPr/>
          <a:lstStyle/>
          <a:p>
            <a:r>
              <a:rPr lang="en-GB" dirty="0" smtClean="0">
                <a:solidFill>
                  <a:srgbClr val="FFFFFF">
                    <a:lumMod val="50000"/>
                  </a:srgbClr>
                </a:solidFill>
              </a:rPr>
              <a:t>Footer</a:t>
            </a:r>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8360729" y="195486"/>
            <a:ext cx="398769" cy="405000"/>
          </a:xfrm>
          <a:prstGeom prst="rect">
            <a:avLst/>
          </a:prstGeom>
        </p:spPr>
        <p:txBody>
          <a:bodyPr lIns="77883" tIns="38942" rIns="77883" bIns="38942"/>
          <a:lstStyle/>
          <a:p>
            <a:fld id="{0871999B-B1CB-4F8F-844F-BC9C1CD3A2FC}" type="slidenum">
              <a:rPr lang="en-GB" smtClean="0">
                <a:solidFill>
                  <a:srgbClr val="373433"/>
                </a:solidFill>
              </a:rPr>
              <a:pPr/>
              <a:t>‹#›</a:t>
            </a:fld>
            <a:endParaRPr lang="en-GB" dirty="0">
              <a:solidFill>
                <a:srgbClr val="373433"/>
              </a:solidFill>
            </a:endParaRPr>
          </a:p>
        </p:txBody>
      </p:sp>
      <p:sp>
        <p:nvSpPr>
          <p:cNvPr id="8" name="Text Placeholder 7"/>
          <p:cNvSpPr>
            <a:spLocks noGrp="1"/>
          </p:cNvSpPr>
          <p:nvPr>
            <p:ph type="body" sz="quarter" idx="13"/>
          </p:nvPr>
        </p:nvSpPr>
        <p:spPr>
          <a:xfrm>
            <a:off x="379536" y="4527900"/>
            <a:ext cx="8380534" cy="81000"/>
          </a:xfrm>
        </p:spPr>
        <p:txBody>
          <a:bodyPr anchor="b" anchorCtr="0">
            <a:noAutofit/>
          </a:bodyPr>
          <a:lstStyle>
            <a:lvl1pPr>
              <a:defRPr sz="600"/>
            </a:lvl1pPr>
          </a:lstStyle>
          <a:p>
            <a:pPr lvl="0"/>
            <a:r>
              <a:rPr lang="en-US" dirty="0" smtClean="0"/>
              <a:t>Click to edit Master text styles</a:t>
            </a:r>
          </a:p>
        </p:txBody>
      </p:sp>
    </p:spTree>
    <p:extLst>
      <p:ext uri="{BB962C8B-B14F-4D97-AF65-F5344CB8AC3E}">
        <p14:creationId xmlns:p14="http://schemas.microsoft.com/office/powerpoint/2010/main" val="2055131443"/>
      </p:ext>
    </p:extLst>
  </p:cSld>
  <p:clrMapOvr>
    <a:masterClrMapping/>
  </p:clrMapOvr>
  <p:transition>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908214919"/>
      </p:ext>
    </p:extLst>
  </p:cSld>
  <p:clrMapOvr>
    <a:masterClrMapping/>
  </p:clrMapOvr>
  <p:transition>
    <p:wipe dir="r"/>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3" y="951571"/>
            <a:ext cx="8374544" cy="3482084"/>
          </a:xfrm>
        </p:spPr>
        <p:txBody>
          <a:bodyPr/>
          <a:lstStyle>
            <a:lvl1pPr marL="305591" indent="-305591">
              <a:buSzPct val="120000"/>
              <a:buFont typeface="Arial" pitchFamily="34" charset="0"/>
              <a:buChar char="•"/>
              <a:defRPr b="0"/>
            </a:lvl1pPr>
            <a:lvl2pPr marL="609829" indent="-304238">
              <a:buSzPct val="120000"/>
              <a:buFont typeface="Arial" pitchFamily="34" charset="0"/>
              <a:buChar char="–"/>
              <a:defRPr/>
            </a:lvl2pPr>
            <a:lvl3pPr marL="843748" indent="-233921">
              <a:buFont typeface="Arial" pitchFamily="34" charset="0"/>
              <a:buChar char="–"/>
              <a:defRPr/>
            </a:lvl3pPr>
            <a:lvl4pPr marL="609829" indent="-304238">
              <a:buNone/>
              <a:defRPr sz="1500"/>
            </a:lvl4pPr>
            <a:lvl5pPr>
              <a:defRPr/>
            </a:lvl5pPr>
            <a:lvl6pPr marL="843748" indent="-233921">
              <a:defRPr/>
            </a:lvl6pPr>
            <a:lvl7pPr marL="1147986" indent="-304238">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69" y="4726664"/>
            <a:ext cx="1495385" cy="270000"/>
          </a:xfrm>
          <a:prstGeom prst="rect">
            <a:avLst/>
          </a:prstGeom>
        </p:spPr>
        <p:txBody>
          <a:bodyPr lIns="77883" tIns="38942" rIns="77883" bIns="38942"/>
          <a:lstStyle/>
          <a:p>
            <a:fld id="{C9BE7FDE-DF2B-432D-82A3-62B5AB649375}" type="datetime6">
              <a:rPr lang="en-US" smtClean="0">
                <a:solidFill>
                  <a:srgbClr val="373433"/>
                </a:solidFill>
              </a:rPr>
              <a:pPr/>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3" y="4527493"/>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300396107"/>
      </p:ext>
    </p:extLst>
  </p:cSld>
  <p:clrMapOvr>
    <a:masterClrMapping/>
  </p:clrMapOvr>
  <p:transition>
    <p:wipe dir="r"/>
  </p:transition>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26169" y="4726664"/>
            <a:ext cx="1495385" cy="270000"/>
          </a:xfrm>
          <a:prstGeom prst="rect">
            <a:avLst/>
          </a:prstGeom>
        </p:spPr>
        <p:txBody>
          <a:bodyPr lIns="77883" tIns="38942" rIns="77883" bIns="38942"/>
          <a:lstStyle/>
          <a:p>
            <a:fld id="{B8F0CA6B-9932-4262-BF59-C92D1BF8B538}" type="datetime6">
              <a:rPr lang="en-US" smtClean="0">
                <a:solidFill>
                  <a:srgbClr val="373433"/>
                </a:solidFill>
              </a:rPr>
              <a:pPr/>
              <a:t>May 18</a:t>
            </a:fld>
            <a:endParaRPr lang="en-GB" dirty="0">
              <a:solidFill>
                <a:srgbClr val="373433"/>
              </a:solidFill>
            </a:endParaRPr>
          </a:p>
        </p:txBody>
      </p:sp>
      <p:sp>
        <p:nvSpPr>
          <p:cNvPr id="6" name="Footer Placeholder 5"/>
          <p:cNvSpPr>
            <a:spLocks noGrp="1"/>
          </p:cNvSpPr>
          <p:nvPr>
            <p:ph type="ftr" sz="quarter" idx="11"/>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7" name="Slide Number Placeholder 6"/>
          <p:cNvSpPr>
            <a:spLocks noGrp="1"/>
          </p:cNvSpPr>
          <p:nvPr>
            <p:ph type="sldNum" sz="quarter" idx="12"/>
          </p:nvPr>
        </p:nvSpPr>
        <p:spPr bwMode="gray">
          <a:xfrm>
            <a:off x="8360729" y="195486"/>
            <a:ext cx="398769" cy="405000"/>
          </a:xfrm>
          <a:prstGeom prst="rect">
            <a:avLst/>
          </a:prstGeom>
        </p:spPr>
        <p:txBody>
          <a:bodyPr lIns="77883" tIns="38942" rIns="77883" bIns="38942"/>
          <a:lstStyle/>
          <a:p>
            <a:fld id="{9BD6FA6A-A86D-4D06-AFF9-1E656D8048A1}" type="slidenum">
              <a:rPr lang="en-GB" smtClean="0">
                <a:solidFill>
                  <a:srgbClr val="373433"/>
                </a:solidFill>
              </a:rPr>
              <a:pPr/>
              <a:t>‹#›</a:t>
            </a:fld>
            <a:endParaRPr lang="en-GB" dirty="0">
              <a:solidFill>
                <a:srgbClr val="373433"/>
              </a:solidFill>
            </a:endParaRPr>
          </a:p>
        </p:txBody>
      </p:sp>
      <p:sp>
        <p:nvSpPr>
          <p:cNvPr id="10" name="Content Placeholder 9"/>
          <p:cNvSpPr>
            <a:spLocks noGrp="1"/>
          </p:cNvSpPr>
          <p:nvPr>
            <p:ph sz="quarter" idx="13"/>
          </p:nvPr>
        </p:nvSpPr>
        <p:spPr bwMode="gray">
          <a:xfrm>
            <a:off x="378832" y="1058400"/>
            <a:ext cx="4117292" cy="3375000"/>
          </a:xfrm>
        </p:spPr>
        <p:txBody>
          <a:bodyPr/>
          <a:lstStyle>
            <a:lvl1pPr>
              <a:defRPr/>
            </a:lvl1pPr>
            <a:lvl2pPr>
              <a:buFont typeface="Arial" pitchFamily="34" charset="0"/>
              <a:buChar char="–"/>
              <a:defRPr/>
            </a:lvl2pPr>
            <a:lvl3pPr marL="843748" indent="-233921">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90" y="1058400"/>
            <a:ext cx="4117292" cy="3375000"/>
          </a:xfrm>
        </p:spPr>
        <p:txBody>
          <a:bodyPr/>
          <a:lstStyle>
            <a:lvl1pPr>
              <a:defRPr/>
            </a:lvl1pPr>
            <a:lvl2pPr>
              <a:buFont typeface="Arial" pitchFamily="34" charset="0"/>
              <a:buChar char="–"/>
              <a:defRPr/>
            </a:lvl2pPr>
            <a:lvl3pPr marL="843748" indent="-233921">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3"/>
            <a:ext cx="4117292"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
        <p:nvSpPr>
          <p:cNvPr id="13" name="Text Placeholder 2"/>
          <p:cNvSpPr>
            <a:spLocks noGrp="1"/>
          </p:cNvSpPr>
          <p:nvPr>
            <p:ph type="body" sz="quarter" idx="18" hasCustomPrompt="1"/>
          </p:nvPr>
        </p:nvSpPr>
        <p:spPr>
          <a:xfrm>
            <a:off x="4633090" y="4527493"/>
            <a:ext cx="4117292"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506"/>
            <a:r>
              <a:rPr lang="en-US" dirty="0" smtClean="0"/>
              <a:t>Insert source text or delete this text placeholder</a:t>
            </a:r>
          </a:p>
        </p:txBody>
      </p:sp>
    </p:spTree>
    <p:extLst>
      <p:ext uri="{BB962C8B-B14F-4D97-AF65-F5344CB8AC3E}">
        <p14:creationId xmlns:p14="http://schemas.microsoft.com/office/powerpoint/2010/main" val="3361481694"/>
      </p:ext>
    </p:extLst>
  </p:cSld>
  <p:clrMapOvr>
    <a:masterClrMapping/>
  </p:clrMapOvr>
  <p:transition>
    <p:wipe dir="r"/>
  </p:transition>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81609550"/>
      </p:ext>
    </p:extLst>
  </p:cSld>
  <p:clrMapOvr>
    <a:masterClrMapping/>
  </p:clrMapOvr>
  <p:transition>
    <p:wipe dir="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8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83" y="631076"/>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00"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101529301"/>
      </p:ext>
    </p:extLst>
  </p:cSld>
  <p:clrMapOvr>
    <a:masterClrMapping/>
  </p:clrMapOvr>
  <p:transition>
    <p:wipe dir="r"/>
  </p:transition>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9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10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11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2"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830756385"/>
      </p:ext>
    </p:extLst>
  </p:cSld>
  <p:clrMapOvr>
    <a:masterClrMapping/>
  </p:clrMapOvr>
  <p:transition>
    <p:wipe dir="r"/>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1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1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1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1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1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18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022614"/>
      </p:ext>
    </p:extLst>
  </p:cSld>
  <p:clrMapOvr>
    <a:masterClrMapping/>
  </p:clrMapOvr>
  <p:transition>
    <p:wipe dir="r"/>
  </p:transition>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19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20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21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2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2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54"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F8CABEAB-F316-457F-A830-C8844EF27269}" type="slidenum">
              <a:rPr lang="en-GB" smtClean="0"/>
              <a:pPr/>
              <a:t>‹#›</a:t>
            </a:fld>
            <a:endParaRPr lang="en-GB" dirty="0"/>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Tree>
    <p:extLst>
      <p:ext uri="{BB962C8B-B14F-4D97-AF65-F5344CB8AC3E}">
        <p14:creationId xmlns:p14="http://schemas.microsoft.com/office/powerpoint/2010/main" val="2771813456"/>
      </p:ext>
    </p:extLst>
  </p:cSld>
  <p:clrMapOvr>
    <a:masterClrMapping/>
  </p:clrMapOvr>
  <p:transition>
    <p:wipe dir="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187058986"/>
      </p:ext>
    </p:extLst>
  </p:cSld>
  <p:clrMapOvr>
    <a:masterClrMapping/>
  </p:clrMapOvr>
  <p:transition>
    <p:wipe dir="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81875468"/>
      </p:ext>
    </p:extLst>
  </p:cSld>
  <p:clrMapOvr>
    <a:masterClrMapping/>
  </p:clrMapOvr>
  <p:transition>
    <p:wipe dir="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457880506"/>
      </p:ext>
    </p:extLst>
  </p:cSld>
  <p:clrMapOvr>
    <a:masterClrMapping/>
  </p:clrMapOvr>
  <p:transition>
    <p:wipe dir="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856718374"/>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133278357"/>
      </p:ext>
    </p:extLst>
  </p:cSld>
  <p:clrMapOvr>
    <a:masterClrMapping/>
  </p:clrMapOvr>
  <p:transition>
    <p:wipe dir="r"/>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956131294"/>
      </p:ext>
    </p:extLst>
  </p:cSld>
  <p:clrMapOvr>
    <a:masterClrMapping/>
  </p:clrMapOvr>
  <p:transition>
    <p:wipe dir="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44465865"/>
      </p:ext>
    </p:extLst>
  </p:cSld>
  <p:clrMapOvr>
    <a:masterClrMapping/>
  </p:clrMapOvr>
  <p:transition>
    <p:wipe dir="r"/>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758856952"/>
      </p:ext>
    </p:extLst>
  </p:cSld>
  <p:clrMapOvr>
    <a:masterClrMapping/>
  </p:clrMapOvr>
  <p:transition>
    <p:wipe dir="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48589789"/>
      </p:ext>
    </p:extLst>
  </p:cSld>
  <p:clrMapOvr>
    <a:masterClrMapping/>
  </p:clrMapOvr>
  <p:transition>
    <p:wipe dir="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574429676"/>
      </p:ext>
    </p:extLst>
  </p:cSld>
  <p:clrMapOvr>
    <a:masterClrMapping/>
  </p:clrMapOvr>
  <p:transition>
    <p:wipe dir="r"/>
  </p:transition>
  <p:hf hdr="0" ftr="0" dt="0"/>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627868799"/>
      </p:ext>
    </p:extLst>
  </p:cSld>
  <p:clrMapOvr>
    <a:masterClrMapping/>
  </p:clrMapOvr>
  <p:transition>
    <p:wipe dir="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254192103"/>
      </p:ext>
    </p:extLst>
  </p:cSld>
  <p:clrMapOvr>
    <a:masterClrMapping/>
  </p:clrMapOvr>
  <p:transition>
    <p:wipe dir="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424439240"/>
      </p:ext>
    </p:extLst>
  </p:cSld>
  <p:clrMapOvr>
    <a:masterClrMapping/>
  </p:clrMapOvr>
  <p:transition>
    <p:wipe dir="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7022708"/>
      </p:ext>
    </p:extLst>
  </p:cSld>
  <p:clrMapOvr>
    <a:masterClrMapping/>
  </p:clrMapOvr>
  <p:transition>
    <p:wipe dir="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29326863"/>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25495601"/>
      </p:ext>
    </p:extLst>
  </p:cSld>
  <p:clrMapOvr>
    <a:masterClrMapping/>
  </p:clrMapOvr>
  <p:transition>
    <p:wipe dir="r"/>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5963238"/>
      </p:ext>
    </p:extLst>
  </p:cSld>
  <p:clrMapOvr>
    <a:masterClrMapping/>
  </p:clrMapOvr>
  <p:transition>
    <p:wipe dir="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130328"/>
      </p:ext>
    </p:extLst>
  </p:cSld>
  <p:clrMapOvr>
    <a:masterClrMapping/>
  </p:clrMapOvr>
  <p:transition>
    <p:wipe dir="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862384082"/>
      </p:ext>
    </p:extLst>
  </p:cSld>
  <p:clrMapOvr>
    <a:masterClrMapping/>
  </p:clrMapOvr>
  <p:transition>
    <p:wipe dir="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1721541135"/>
      </p:ext>
    </p:extLst>
  </p:cSld>
  <p:clrMapOvr>
    <a:masterClrMapping/>
  </p:clrMapOvr>
  <p:transition>
    <p:wipe dir="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87419320"/>
      </p:ext>
    </p:extLst>
  </p:cSld>
  <p:clrMapOvr>
    <a:masterClrMapping/>
  </p:clrMapOvr>
  <p:transition>
    <p:wipe dir="r"/>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600495926"/>
      </p:ext>
    </p:extLst>
  </p:cSld>
  <p:clrMapOvr>
    <a:masterClrMapping/>
  </p:clrMapOvr>
  <p:transition>
    <p:wipe dir="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153924508"/>
      </p:ext>
    </p:extLst>
  </p:cSld>
  <p:clrMapOvr>
    <a:masterClrMapping/>
  </p:clrMapOvr>
  <p:transition>
    <p:wipe dir="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408498351"/>
      </p:ext>
    </p:extLst>
  </p:cSld>
  <p:clrMapOvr>
    <a:masterClrMapping/>
  </p:clrMapOvr>
  <p:transition>
    <p:wipe dir="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878694704"/>
      </p:ext>
    </p:extLst>
  </p:cSld>
  <p:clrMapOvr>
    <a:masterClrMapping/>
  </p:clrMapOvr>
  <p:transition>
    <p:wipe dir="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098208874"/>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4417233"/>
      </p:ext>
    </p:extLst>
  </p:cSld>
  <p:clrMapOvr>
    <a:masterClrMapping/>
  </p:clrMapOvr>
  <p:transition>
    <p:wipe dir="r"/>
  </p:transition>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4945223"/>
      </p:ext>
    </p:extLst>
  </p:cSld>
  <p:clrMapOvr>
    <a:masterClrMapping/>
  </p:clrMapOvr>
  <p:transition>
    <p:wipe dir="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175217197"/>
      </p:ext>
    </p:extLst>
  </p:cSld>
  <p:clrMapOvr>
    <a:masterClrMapping/>
  </p:clrMapOvr>
  <p:transition>
    <p:wipe dir="r"/>
  </p:transition>
  <p:hf hdr="0" ftr="0" dt="0"/>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907189830"/>
      </p:ext>
    </p:extLst>
  </p:cSld>
  <p:clrMapOvr>
    <a:masterClrMapping/>
  </p:clrMapOvr>
  <p:transition>
    <p:wipe dir="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520322855"/>
      </p:ext>
    </p:extLst>
  </p:cSld>
  <p:clrMapOvr>
    <a:masterClrMapping/>
  </p:clrMapOvr>
  <p:transition>
    <p:wipe dir="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740315143"/>
      </p:ext>
    </p:extLst>
  </p:cSld>
  <p:clrMapOvr>
    <a:masterClrMapping/>
  </p:clrMapOvr>
  <p:transition>
    <p:wipe dir="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6819676"/>
      </p:ext>
    </p:extLst>
  </p:cSld>
  <p:clrMapOvr>
    <a:masterClrMapping/>
  </p:clrMapOvr>
  <p:transition>
    <p:wipe dir="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08698331"/>
      </p:ext>
    </p:extLst>
  </p:cSld>
  <p:clrMapOvr>
    <a:masterClrMapping/>
  </p:clrMapOvr>
  <p:transition>
    <p:wipe dir="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37656383"/>
      </p:ext>
    </p:extLst>
  </p:cSld>
  <p:clrMapOvr>
    <a:masterClrMapping/>
  </p:clrMapOvr>
  <p:transition>
    <p:wipe dir="r"/>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74322465"/>
      </p:ext>
    </p:extLst>
  </p:cSld>
  <p:clrMapOvr>
    <a:masterClrMapping/>
  </p:clrMapOvr>
  <p:transition>
    <p:wipe dir="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825599008"/>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09891110"/>
      </p:ext>
    </p:extLst>
  </p:cSld>
  <p:clrMapOvr>
    <a:masterClrMapping/>
  </p:clrMapOvr>
  <p:transition>
    <p:wipe dir="r"/>
  </p:transition>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2"/>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
        <p:nvSpPr>
          <p:cNvPr id="9" name="Content Placeholder 8"/>
          <p:cNvSpPr>
            <a:spLocks noGrp="1"/>
          </p:cNvSpPr>
          <p:nvPr>
            <p:ph sz="quarter" idx="13" hasCustomPrompt="1"/>
          </p:nvPr>
        </p:nvSpPr>
        <p:spPr>
          <a:xfrm>
            <a:off x="285750" y="1471613"/>
            <a:ext cx="8591550" cy="2771775"/>
          </a:xfrm>
        </p:spPr>
        <p:txBody>
          <a:bodyPr/>
          <a:lstStyle>
            <a:lvl1pPr>
              <a:defRPr/>
            </a:lvl1pPr>
          </a:lstStyle>
          <a:p>
            <a:pPr lvl="0"/>
            <a:r>
              <a:rPr lang="en-US" dirty="0"/>
              <a:t>Content</a:t>
            </a:r>
            <a:endParaRPr lang="en-GB" dirty="0"/>
          </a:p>
        </p:txBody>
      </p:sp>
    </p:spTree>
    <p:extLst>
      <p:ext uri="{BB962C8B-B14F-4D97-AF65-F5344CB8AC3E}">
        <p14:creationId xmlns:p14="http://schemas.microsoft.com/office/powerpoint/2010/main" val="3526715451"/>
      </p:ext>
    </p:extLst>
  </p:cSld>
  <p:clrMapOvr>
    <a:masterClrMapping/>
  </p:clrMapOvr>
  <p:transition>
    <p:wipe dir="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a:prstGeom prst="rect">
            <a:avLst/>
          </a:prstGeom>
        </p:spPr>
        <p:txBody>
          <a:bodyPr lIns="68549" tIns="34289" rIns="68549" bIns="34289"/>
          <a:lstStyle/>
          <a:p>
            <a:fld id="{F99688BE-1F75-4750-9EA0-943B70645A7A}" type="datetimeFigureOut">
              <a:rPr lang="en-GB" smtClean="0">
                <a:solidFill>
                  <a:srgbClr val="373433"/>
                </a:solidFill>
              </a:rPr>
              <a:pPr/>
              <a:t>23/05/2018</a:t>
            </a:fld>
            <a:endParaRPr lang="en-GB" dirty="0">
              <a:solidFill>
                <a:srgbClr val="373433"/>
              </a:solidFill>
            </a:endParaRPr>
          </a:p>
        </p:txBody>
      </p:sp>
      <p:sp>
        <p:nvSpPr>
          <p:cNvPr id="5" name="Footer Placeholder 4"/>
          <p:cNvSpPr>
            <a:spLocks noGrp="1"/>
          </p:cNvSpPr>
          <p:nvPr>
            <p:ph type="ftr" sz="quarter" idx="11"/>
          </p:nvPr>
        </p:nvSpPr>
        <p:spPr/>
        <p:txBody>
          <a:bodyPr/>
          <a:lstStyle/>
          <a:p>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68549" tIns="34289" rIns="68549" bIns="34289"/>
          <a:lstStyle/>
          <a:p>
            <a:fld id="{9C45254F-664E-48AC-A4BA-73C48D732D94}" type="slidenum">
              <a:rPr lang="en-GB" smtClean="0">
                <a:solidFill>
                  <a:srgbClr val="373433"/>
                </a:solidFill>
              </a:rPr>
              <a:pPr/>
              <a:t>‹#›</a:t>
            </a:fld>
            <a:endParaRPr lang="en-GB" dirty="0">
              <a:solidFill>
                <a:srgbClr val="373433"/>
              </a:solidFill>
            </a:endParaRPr>
          </a:p>
        </p:txBody>
      </p:sp>
      <p:sp>
        <p:nvSpPr>
          <p:cNvPr id="10" name="Title Placeholder 1"/>
          <p:cNvSpPr>
            <a:spLocks noGrp="1"/>
          </p:cNvSpPr>
          <p:nvPr>
            <p:ph type="title"/>
          </p:nvPr>
        </p:nvSpPr>
        <p:spPr>
          <a:xfrm>
            <a:off x="0" y="-81460"/>
            <a:ext cx="8515350" cy="794692"/>
          </a:xfrm>
          <a:prstGeom prst="rect">
            <a:avLst/>
          </a:prstGeom>
        </p:spPr>
        <p:txBody>
          <a:bodyPr vert="horz" lIns="68549" tIns="34289" rIns="68549" bIns="34289" rtlCol="0" anchor="ctr">
            <a:normAutofit/>
          </a:bodyPr>
          <a:lstStyle>
            <a:lvl1pPr>
              <a:defRPr b="1">
                <a:solidFill>
                  <a:srgbClr val="993366"/>
                </a:solidFill>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97275744"/>
      </p:ext>
    </p:extLst>
  </p:cSld>
  <p:clrMapOvr>
    <a:masterClrMapping/>
  </p:clrMapOvr>
  <p:transition>
    <p:wipe dir="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11179932"/>
      </p:ext>
    </p:extLst>
  </p:cSld>
  <p:clrMapOvr>
    <a:masterClrMapping/>
  </p:clrMapOvr>
  <p:transition>
    <p:wipe dir="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95313303"/>
      </p:ext>
    </p:extLst>
  </p:cSld>
  <p:clrMapOvr>
    <a:masterClrMapping/>
  </p:clrMapOvr>
  <p:transition>
    <p:wipe dir="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2189453205"/>
      </p:ext>
    </p:extLst>
  </p:cSld>
  <p:clrMapOvr>
    <a:masterClrMapping/>
  </p:clrMapOvr>
  <p:transition>
    <p:wipe dir="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438000079"/>
      </p:ext>
    </p:extLst>
  </p:cSld>
  <p:clrMapOvr>
    <a:masterClrMapping/>
  </p:clrMapOvr>
  <p:transition>
    <p:wipe dir="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0308584"/>
      </p:ext>
    </p:extLst>
  </p:cSld>
  <p:clrMapOvr>
    <a:masterClrMapping/>
  </p:clrMapOvr>
  <p:transition>
    <p:wipe dir="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50095176"/>
      </p:ext>
    </p:extLst>
  </p:cSld>
  <p:clrMapOvr>
    <a:masterClrMapping/>
  </p:clrMapOvr>
  <p:transition>
    <p:wipe dir="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293704353"/>
      </p:ext>
    </p:extLst>
  </p:cSld>
  <p:clrMapOvr>
    <a:masterClrMapping/>
  </p:clrMapOvr>
  <p:transition>
    <p:wipe dir="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0170038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t>For financial intermediary use only, not to be used with customers.</a:t>
            </a:r>
            <a:endParaRPr lang="en-GB" dirty="0"/>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40978004"/>
      </p:ext>
    </p:extLst>
  </p:cSld>
  <p:clrMapOvr>
    <a:masterClrMapping/>
  </p:clrMapOvr>
  <p:transition>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767923242"/>
      </p:ext>
    </p:extLst>
  </p:cSld>
  <p:clrMapOvr>
    <a:masterClrMapping/>
  </p:clrMapOvr>
  <p:transition>
    <p:wipe dir="r"/>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551935608"/>
      </p:ext>
    </p:extLst>
  </p:cSld>
  <p:clrMapOvr>
    <a:masterClrMapping/>
  </p:clrMapOvr>
  <p:transition>
    <p:wipe dir="r"/>
  </p:transition>
  <p:hf hdr="0" ftr="0" dt="0"/>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163594374"/>
      </p:ext>
    </p:extLst>
  </p:cSld>
  <p:clrMapOvr>
    <a:masterClrMapping/>
  </p:clrMapOvr>
  <p:transition>
    <p:wipe dir="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823883670"/>
      </p:ext>
    </p:extLst>
  </p:cSld>
  <p:clrMapOvr>
    <a:masterClrMapping/>
  </p:clrMapOvr>
  <p:transition>
    <p:wipe dir="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218786305"/>
      </p:ext>
    </p:extLst>
  </p:cSld>
  <p:clrMapOvr>
    <a:masterClrMapping/>
  </p:clrMapOvr>
  <p:transition>
    <p:wipe dir="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9341163"/>
      </p:ext>
    </p:extLst>
  </p:cSld>
  <p:clrMapOvr>
    <a:masterClrMapping/>
  </p:clrMapOvr>
  <p:transition>
    <p:wipe dir="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14996302"/>
      </p:ext>
    </p:extLst>
  </p:cSld>
  <p:clrMapOvr>
    <a:masterClrMapping/>
  </p:clrMapOvr>
  <p:transition>
    <p:wipe dir="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58636604"/>
      </p:ext>
    </p:extLst>
  </p:cSld>
  <p:clrMapOvr>
    <a:masterClrMapping/>
  </p:clrMapOvr>
  <p:transition>
    <p:wipe dir="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8078792"/>
      </p:ext>
    </p:extLst>
  </p:cSld>
  <p:clrMapOvr>
    <a:masterClrMapping/>
  </p:clrMapOvr>
  <p:transition>
    <p:wipe dir="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914091100"/>
      </p:ext>
    </p:extLst>
  </p:cSld>
  <p:clrMapOvr>
    <a:masterClrMapping/>
  </p:clrMapOvr>
  <p:transition>
    <p:wipe dir="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794124314"/>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23163346"/>
      </p:ext>
    </p:extLst>
  </p:cSld>
  <p:clrMapOvr>
    <a:masterClrMapping/>
  </p:clrMapOvr>
  <p:transition>
    <p:wipe dir="r"/>
  </p:transition>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2"/>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
        <p:nvSpPr>
          <p:cNvPr id="9" name="Content Placeholder 8"/>
          <p:cNvSpPr>
            <a:spLocks noGrp="1"/>
          </p:cNvSpPr>
          <p:nvPr>
            <p:ph sz="quarter" idx="13" hasCustomPrompt="1"/>
          </p:nvPr>
        </p:nvSpPr>
        <p:spPr>
          <a:xfrm>
            <a:off x="285750" y="1471613"/>
            <a:ext cx="8591550" cy="2771775"/>
          </a:xfrm>
        </p:spPr>
        <p:txBody>
          <a:bodyPr/>
          <a:lstStyle>
            <a:lvl1pPr>
              <a:defRPr/>
            </a:lvl1pPr>
          </a:lstStyle>
          <a:p>
            <a:pPr lvl="0"/>
            <a:r>
              <a:rPr lang="en-US" dirty="0"/>
              <a:t>Content</a:t>
            </a:r>
            <a:endParaRPr lang="en-GB" dirty="0"/>
          </a:p>
        </p:txBody>
      </p:sp>
    </p:spTree>
    <p:extLst>
      <p:ext uri="{BB962C8B-B14F-4D97-AF65-F5344CB8AC3E}">
        <p14:creationId xmlns:p14="http://schemas.microsoft.com/office/powerpoint/2010/main" val="3815433378"/>
      </p:ext>
    </p:extLst>
  </p:cSld>
  <p:clrMapOvr>
    <a:masterClrMapping/>
  </p:clrMapOvr>
  <p:transition>
    <p:wipe dir="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016894675"/>
      </p:ext>
    </p:extLst>
  </p:cSld>
  <p:clrMapOvr>
    <a:masterClrMapping/>
  </p:clrMapOvr>
  <p:transition>
    <p:wipe dir="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600"/>
            </a:lvl1pPr>
            <a:lvl2pPr marL="133287" indent="0">
              <a:buNone/>
              <a:defRPr sz="600"/>
            </a:lvl2pPr>
            <a:lvl3pPr marL="272528" indent="0">
              <a:buNone/>
              <a:defRPr sz="600"/>
            </a:lvl3pPr>
            <a:lvl4pPr marL="405794" indent="0">
              <a:buNone/>
              <a:defRPr sz="600"/>
            </a:lvl4pPr>
            <a:lvl5pPr marL="539071" indent="0">
              <a:buNone/>
              <a:defRPr sz="600"/>
            </a:lvl5pPr>
          </a:lstStyle>
          <a:p>
            <a:pPr lvl="0"/>
            <a:r>
              <a:rPr lang="en-US" dirty="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4" name="Slide Number Placeholder 3"/>
          <p:cNvSpPr>
            <a:spLocks noGrp="1"/>
          </p:cNvSpPr>
          <p:nvPr>
            <p:ph type="sldNum" sz="quarter" idx="15"/>
          </p:nvPr>
        </p:nvSpPr>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658004469"/>
      </p:ext>
    </p:extLst>
  </p:cSld>
  <p:clrMapOvr>
    <a:masterClrMapping/>
  </p:clrMapOvr>
  <p:transition>
    <p:wipe dir="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19077" y="631056"/>
            <a:ext cx="8712201" cy="38647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600"/>
            </a:lvl1pPr>
            <a:lvl2pPr marL="133287" indent="0">
              <a:buNone/>
              <a:defRPr sz="600"/>
            </a:lvl2pPr>
            <a:lvl3pPr marL="272528" indent="0">
              <a:buNone/>
              <a:defRPr sz="600"/>
            </a:lvl3pPr>
            <a:lvl4pPr marL="405794" indent="0">
              <a:buNone/>
              <a:defRPr sz="600"/>
            </a:lvl4pPr>
            <a:lvl5pPr marL="539071" indent="0">
              <a:buNone/>
              <a:defRPr sz="600"/>
            </a:lvl5pPr>
          </a:lstStyle>
          <a:p>
            <a:pPr lvl="0"/>
            <a:r>
              <a:rPr lang="en-US" dirty="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12" name="Slide Number Placeholder 11"/>
          <p:cNvSpPr>
            <a:spLocks noGrp="1"/>
          </p:cNvSpPr>
          <p:nvPr>
            <p:ph type="sldNum" sz="quarter" idx="15"/>
          </p:nvPr>
        </p:nvSpPr>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080136658"/>
      </p:ext>
    </p:extLst>
  </p:cSld>
  <p:clrMapOvr>
    <a:masterClrMapping/>
  </p:clrMapOvr>
  <p:transition>
    <p:wipe dir="r"/>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00">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129985431"/>
      </p:ext>
    </p:extLst>
  </p:cSld>
  <p:clrMapOvr>
    <a:masterClrMapping/>
  </p:clrMapOvr>
  <p:transition>
    <p:wipe dir="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00">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295057928"/>
      </p:ext>
    </p:extLst>
  </p:cSld>
  <p:clrMapOvr>
    <a:masterClrMapping/>
  </p:clrMapOvr>
  <p:transition>
    <p:wipe dir="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491916084"/>
      </p:ext>
    </p:extLst>
  </p:cSld>
  <p:clrMapOvr>
    <a:masterClrMapping/>
  </p:clrMapOvr>
  <p:transition>
    <p:wipe dir="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1296435300"/>
      </p:ext>
    </p:extLst>
  </p:cSld>
  <p:clrMapOvr>
    <a:masterClrMapping/>
  </p:clrMapOvr>
  <p:transition>
    <p:wipe dir="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065835684"/>
      </p:ext>
    </p:extLst>
  </p:cSld>
  <p:clrMapOvr>
    <a:masterClrMapping/>
  </p:clrMapOvr>
  <p:transition>
    <p:wipe dir="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lIns="91398" tIns="45699" rIns="91398" bIns="45699"/>
          <a:lstStyle/>
          <a:p>
            <a:fld id="{F8CABEAB-F316-457F-A830-C8844EF27269}" type="slidenum">
              <a:rPr lang="en-GB" smtClean="0">
                <a:solidFill>
                  <a:srgbClr val="373433"/>
                </a:solidFill>
              </a:rPr>
              <a:pPr/>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2345177522"/>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138702809"/>
      </p:ext>
    </p:extLst>
  </p:cSld>
  <p:clrMapOvr>
    <a:masterClrMapping/>
  </p:clrMapOvr>
  <p:transition>
    <p:wipe dir="r"/>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354984725"/>
      </p:ext>
    </p:extLst>
  </p:cSld>
  <p:clrMapOvr>
    <a:masterClrMapping/>
  </p:clrMapOvr>
  <p:transition>
    <p:wipe dir="r"/>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1098251"/>
      </p:ext>
    </p:extLst>
  </p:cSld>
  <p:clrMapOvr>
    <a:masterClrMapping/>
  </p:clrMapOvr>
  <p:transition>
    <p:wipe dir="r"/>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750071959"/>
      </p:ext>
    </p:extLst>
  </p:cSld>
  <p:clrMapOvr>
    <a:masterClrMapping/>
  </p:clrMapOvr>
  <p:transition>
    <p:wipe dir="r"/>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115041613"/>
      </p:ext>
    </p:extLst>
  </p:cSld>
  <p:clrMapOvr>
    <a:masterClrMapping/>
  </p:clrMapOvr>
  <p:transition>
    <p:wipe dir="r"/>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52537994"/>
      </p:ext>
    </p:extLst>
  </p:cSld>
  <p:clrMapOvr>
    <a:masterClrMapping/>
  </p:clrMapOvr>
  <p:transition>
    <p:wipe dir="r"/>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28936680"/>
      </p:ext>
    </p:extLst>
  </p:cSld>
  <p:clrMapOvr>
    <a:masterClrMapping/>
  </p:clrMapOvr>
  <p:transition>
    <p:wipe dir="r"/>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17115773"/>
      </p:ext>
    </p:extLst>
  </p:cSld>
  <p:clrMapOvr>
    <a:masterClrMapping/>
  </p:clrMapOvr>
  <p:transition>
    <p:wipe dir="r"/>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68445332"/>
      </p:ext>
    </p:extLst>
  </p:cSld>
  <p:clrMapOvr>
    <a:masterClrMapping/>
  </p:clrMapOvr>
  <p:transition>
    <p:wipe dir="r"/>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146817136"/>
      </p:ext>
    </p:extLst>
  </p:cSld>
  <p:clrMapOvr>
    <a:masterClrMapping/>
  </p:clrMapOvr>
  <p:transition>
    <p:wipe dir="r"/>
  </p:transition>
  <p:timing>
    <p:tnLst>
      <p:par>
        <p:cTn id="1" dur="indefinite" restart="never" nodeType="tmRoot"/>
      </p:par>
    </p:tnLst>
  </p:timing>
  <p:hf hdr="0" ftr="0" dt="0"/>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094753549"/>
      </p:ext>
    </p:extLst>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85413790"/>
      </p:ext>
    </p:extLst>
  </p:cSld>
  <p:clrMapOvr>
    <a:masterClrMapping/>
  </p:clrMapOvr>
  <p:transition>
    <p:wipe dir="r"/>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0714821"/>
      </p:ext>
    </p:extLst>
  </p:cSld>
  <p:clrMapOvr>
    <a:masterClrMapping/>
  </p:clrMapOvr>
  <p:transition>
    <p:wipe dir="r"/>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66106108"/>
      </p:ext>
    </p:extLst>
  </p:cSld>
  <p:clrMapOvr>
    <a:masterClrMapping/>
  </p:clrMapOvr>
  <p:transition>
    <p:wipe dir="r"/>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81446872"/>
      </p:ext>
    </p:extLst>
  </p:cSld>
  <p:clrMapOvr>
    <a:masterClrMapping/>
  </p:clrMapOvr>
  <p:transition>
    <p:wipe dir="r"/>
  </p:transition>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05195607"/>
      </p:ext>
    </p:extLst>
  </p:cSld>
  <p:clrMapOvr>
    <a:masterClrMapping/>
  </p:clrMapOvr>
  <p:transition>
    <p:wipe dir="r"/>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22988575"/>
      </p:ext>
    </p:extLst>
  </p:cSld>
  <p:clrMapOvr>
    <a:masterClrMapping/>
  </p:clrMapOvr>
  <p:transition>
    <p:wipe dir="r"/>
  </p:transition>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51552022"/>
      </p:ext>
    </p:extLst>
  </p:cSld>
  <p:clrMapOvr>
    <a:masterClrMapping/>
  </p:clrMapOvr>
  <p:transition>
    <p:wipe dir="r"/>
  </p:transition>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249576996"/>
      </p:ext>
    </p:extLst>
  </p:cSld>
  <p:clrMapOvr>
    <a:masterClrMapping/>
  </p:clrMapOvr>
  <p:transition>
    <p:wipe dir="r"/>
  </p:transition>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cSld name="Ful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Slide Number Placeholder 2"/>
          <p:cNvSpPr>
            <a:spLocks noGrp="1"/>
          </p:cNvSpPr>
          <p:nvPr>
            <p:ph type="sldNum" sz="quarter" idx="10"/>
          </p:nvPr>
        </p:nvSpPr>
        <p:spPr>
          <a:xfrm>
            <a:off x="8621653"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a:t>
            </a:fld>
            <a:endParaRPr lang="en-GB" dirty="0">
              <a:solidFill>
                <a:prstClr val="white"/>
              </a:solidFill>
            </a:endParaRPr>
          </a:p>
        </p:txBody>
      </p:sp>
      <p:sp>
        <p:nvSpPr>
          <p:cNvPr id="4" name="Footer Placeholder 3"/>
          <p:cNvSpPr>
            <a:spLocks noGrp="1"/>
          </p:cNvSpPr>
          <p:nvPr>
            <p:ph type="ftr" sz="quarter" idx="12"/>
          </p:nvPr>
        </p:nvSpPr>
        <p:spPr/>
        <p:txBody>
          <a:bodyPr/>
          <a:lstStyle/>
          <a:p>
            <a:r>
              <a:rPr lang="en-GB" dirty="0" smtClean="0">
                <a:solidFill>
                  <a:prstClr val="white">
                    <a:lumMod val="50000"/>
                  </a:prstClr>
                </a:solidFill>
              </a:rPr>
              <a:t>Internal use only</a:t>
            </a:r>
            <a:endParaRPr lang="en-GB" dirty="0">
              <a:solidFill>
                <a:prstClr val="white">
                  <a:lumMod val="50000"/>
                </a:prstClr>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5749" y="4857755"/>
            <a:ext cx="8591619" cy="18705"/>
          </a:xfrm>
          <a:prstGeom prst="rect">
            <a:avLst/>
          </a:prstGeom>
        </p:spPr>
      </p:pic>
      <p:sp>
        <p:nvSpPr>
          <p:cNvPr id="9" name="Content Placeholder 8"/>
          <p:cNvSpPr>
            <a:spLocks noGrp="1"/>
          </p:cNvSpPr>
          <p:nvPr>
            <p:ph sz="quarter" idx="13" hasCustomPrompt="1"/>
          </p:nvPr>
        </p:nvSpPr>
        <p:spPr>
          <a:xfrm>
            <a:off x="285750" y="1465264"/>
            <a:ext cx="8572500" cy="2789237"/>
          </a:xfrm>
        </p:spPr>
        <p:txBody>
          <a:bodyPr/>
          <a:lstStyle>
            <a:lvl1pPr>
              <a:defRPr/>
            </a:lvl1pPr>
          </a:lstStyle>
          <a:p>
            <a:pPr lvl="0"/>
            <a:r>
              <a:rPr lang="en-US" dirty="0" smtClean="0"/>
              <a:t>Content</a:t>
            </a:r>
          </a:p>
        </p:txBody>
      </p:sp>
    </p:spTree>
    <p:extLst>
      <p:ext uri="{BB962C8B-B14F-4D97-AF65-F5344CB8AC3E}">
        <p14:creationId xmlns:p14="http://schemas.microsoft.com/office/powerpoint/2010/main" val="2993679096"/>
      </p:ext>
    </p:extLst>
  </p:cSld>
  <p:clrMapOvr>
    <a:masterClrMapping/>
  </p:clrMapOvr>
  <p:transition>
    <p:wipe dir="r"/>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923604388"/>
      </p:ext>
    </p:extLst>
  </p:cSld>
  <p:clrMapOvr>
    <a:masterClrMapping/>
  </p:clrMapOvr>
  <p:transition>
    <p:wipe dir="r"/>
  </p:transition>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86463230"/>
      </p:ext>
    </p:extLst>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706176299"/>
      </p:ext>
    </p:extLst>
  </p:cSld>
  <p:clrMapOvr>
    <a:masterClrMapping/>
  </p:clrMapOvr>
  <p:transition>
    <p:wipe dir="r"/>
  </p:transition>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939172708"/>
      </p:ext>
    </p:extLst>
  </p:cSld>
  <p:clrMapOvr>
    <a:masterClrMapping/>
  </p:clrMapOvr>
  <p:transition>
    <p:wipe dir="r"/>
  </p:transition>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5075021"/>
      </p:ext>
    </p:extLst>
  </p:cSld>
  <p:clrMapOvr>
    <a:masterClrMapping/>
  </p:clrMapOvr>
  <p:transition>
    <p:wipe dir="r"/>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07170466"/>
      </p:ext>
    </p:extLst>
  </p:cSld>
  <p:clrMapOvr>
    <a:masterClrMapping/>
  </p:clrMapOvr>
  <p:transition>
    <p:wipe dir="r"/>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46198578"/>
      </p:ext>
    </p:extLst>
  </p:cSld>
  <p:clrMapOvr>
    <a:masterClrMapping/>
  </p:clrMapOvr>
  <p:transition>
    <p:wipe dir="r"/>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56752735"/>
      </p:ext>
    </p:extLst>
  </p:cSld>
  <p:clrMapOvr>
    <a:masterClrMapping/>
  </p:clrMapOvr>
  <p:transition>
    <p:wipe dir="r"/>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57143687"/>
      </p:ext>
    </p:extLst>
  </p:cSld>
  <p:clrMapOvr>
    <a:masterClrMapping/>
  </p:clrMapOvr>
  <p:transition>
    <p:wipe dir="r"/>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582180214"/>
      </p:ext>
    </p:extLst>
  </p:cSld>
  <p:clrMapOvr>
    <a:masterClrMapping/>
  </p:clrMapOvr>
  <p:transition>
    <p:wipe dir="r"/>
  </p:transition>
  <p:timing>
    <p:tnLst>
      <p:par>
        <p:cTn id="1" dur="indefinite" restart="never" nodeType="tmRoot"/>
      </p:par>
    </p:tnLst>
  </p:timing>
  <p:hf hdr="0" ftr="0" dt="0"/>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118173513"/>
      </p:ext>
    </p:extLst>
  </p:cSld>
  <p:clrMapOvr>
    <a:masterClrMapping/>
  </p:clrMapOvr>
  <p:transition>
    <p:wipe dir="r"/>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717743293"/>
      </p:ext>
    </p:extLst>
  </p:cSld>
  <p:clrMapOvr>
    <a:masterClrMapping/>
  </p:clrMapOvr>
  <p:transition>
    <p:wipe dir="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130576766"/>
      </p:ext>
    </p:extLst>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058415593"/>
      </p:ext>
    </p:extLst>
  </p:cSld>
  <p:clrMapOvr>
    <a:masterClrMapping/>
  </p:clrMapOvr>
  <p:transition>
    <p:wipe dir="r"/>
  </p:transition>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4247446"/>
      </p:ext>
    </p:extLst>
  </p:cSld>
  <p:clrMapOvr>
    <a:masterClrMapping/>
  </p:clrMapOvr>
  <p:transition>
    <p:wipe dir="r"/>
  </p:transition>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02619212"/>
      </p:ext>
    </p:extLst>
  </p:cSld>
  <p:clrMapOvr>
    <a:masterClrMapping/>
  </p:clrMapOvr>
  <p:transition>
    <p:wipe dir="r"/>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27433032"/>
      </p:ext>
    </p:extLst>
  </p:cSld>
  <p:clrMapOvr>
    <a:masterClrMapping/>
  </p:clrMapOvr>
  <p:transition>
    <p:wipe dir="r"/>
  </p:transition>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82909359"/>
      </p:ext>
    </p:extLst>
  </p:cSld>
  <p:clrMapOvr>
    <a:masterClrMapping/>
  </p:clrMapOvr>
  <p:transition>
    <p:wipe dir="r"/>
  </p:transition>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54738493"/>
      </p:ext>
    </p:extLst>
  </p:cSld>
  <p:clrMapOvr>
    <a:masterClrMapping/>
  </p:clrMapOvr>
  <p:transition>
    <p:wipe dir="r"/>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936306378"/>
      </p:ext>
    </p:extLst>
  </p:cSld>
  <p:clrMapOvr>
    <a:masterClrMapping/>
  </p:clrMapOvr>
  <p:transition>
    <p:wipe dir="r"/>
  </p:transition>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9362496"/>
      </p:ext>
    </p:extLst>
  </p:cSld>
  <p:clrMapOvr>
    <a:masterClrMapping/>
  </p:clrMapOvr>
  <p:transition>
    <p:wipe dir="r"/>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171161693"/>
      </p:ext>
    </p:extLst>
  </p:cSld>
  <p:clrMapOvr>
    <a:masterClrMapping/>
  </p:clrMapOvr>
  <p:transition>
    <p:wipe dir="r"/>
  </p:transition>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22060777"/>
      </p:ext>
    </p:extLst>
  </p:cSld>
  <p:clrMapOvr>
    <a:masterClrMapping/>
  </p:clrMapOvr>
  <p:transition>
    <p:wipe dir="r"/>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3898042"/>
      </p:ext>
    </p:extLst>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010745099"/>
      </p:ext>
    </p:extLst>
  </p:cSld>
  <p:clrMapOvr>
    <a:masterClrMapping/>
  </p:clrMapOvr>
  <p:transition>
    <p:wipe dir="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4936642"/>
      </p:ext>
    </p:extLst>
  </p:cSld>
  <p:clrMapOvr>
    <a:masterClrMapping/>
  </p:clrMapOvr>
  <p:transition>
    <p:wipe dir="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37780382"/>
      </p:ext>
    </p:extLst>
  </p:cSld>
  <p:clrMapOvr>
    <a:masterClrMapping/>
  </p:clrMapOvr>
  <p:transition>
    <p:wipe dir="r"/>
  </p:transition>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23459491"/>
      </p:ext>
    </p:extLst>
  </p:cSld>
  <p:clrMapOvr>
    <a:masterClrMapping/>
  </p:clrMapOvr>
  <p:transition>
    <p:wipe dir="r"/>
  </p:transition>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264956377"/>
      </p:ext>
    </p:extLst>
  </p:cSld>
  <p:clrMapOvr>
    <a:masterClrMapping/>
  </p:clrMapOvr>
  <p:transition>
    <p:wipe dir="r"/>
  </p:transition>
  <p:timing>
    <p:tnLst>
      <p:par>
        <p:cTn id="1" dur="indefinite" restart="never" nodeType="tmRoot"/>
      </p:par>
    </p:tnLst>
  </p:timing>
  <p:hf hdr="0" ftr="0" dt="0"/>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629379924"/>
      </p:ext>
    </p:extLst>
  </p:cSld>
  <p:clrMapOvr>
    <a:masterClrMapping/>
  </p:clrMapOvr>
  <p:transition>
    <p:wipe dir="r"/>
  </p:transition>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106092688"/>
      </p:ext>
    </p:extLst>
  </p:cSld>
  <p:clrMapOvr>
    <a:masterClrMapping/>
  </p:clrMapOvr>
  <p:transition>
    <p:wipe dir="r"/>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010802965"/>
      </p:ext>
    </p:extLst>
  </p:cSld>
  <p:clrMapOvr>
    <a:masterClrMapping/>
  </p:clrMapOvr>
  <p:transition>
    <p:wipe dir="r"/>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74387293"/>
      </p:ext>
    </p:extLst>
  </p:cSld>
  <p:clrMapOvr>
    <a:masterClrMapping/>
  </p:clrMapOvr>
  <p:transition>
    <p:wipe dir="r"/>
  </p:transition>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91976354"/>
      </p:ext>
    </p:extLst>
  </p:cSld>
  <p:clrMapOvr>
    <a:masterClrMapping/>
  </p:clrMapOvr>
  <p:transition>
    <p:wipe dir="r"/>
  </p:transition>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65323300"/>
      </p:ext>
    </p:extLst>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728239798"/>
      </p:ext>
    </p:extLst>
  </p:cSld>
  <p:clrMapOvr>
    <a:masterClrMapping/>
  </p:clrMapOvr>
  <p:transition>
    <p:wipe dir="r"/>
  </p:transition>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34503655"/>
      </p:ext>
    </p:extLst>
  </p:cSld>
  <p:clrMapOvr>
    <a:masterClrMapping/>
  </p:clrMapOvr>
  <p:transition>
    <p:wipe dir="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947607215"/>
      </p:ext>
    </p:extLst>
  </p:cSld>
  <p:clrMapOvr>
    <a:masterClrMapping/>
  </p:clrMapOvr>
  <p:transition>
    <p:wipe dir="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436671270"/>
      </p:ext>
    </p:extLst>
  </p:cSld>
  <p:clrMapOvr>
    <a:masterClrMapping/>
  </p:clrMapOvr>
  <p:transition>
    <p:wipe dir="r"/>
  </p:transition>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9060706"/>
      </p:ext>
    </p:extLst>
  </p:cSld>
  <p:clrMapOvr>
    <a:masterClrMapping/>
  </p:clrMapOvr>
  <p:transition>
    <p:wipe dir="r"/>
  </p:transition>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347698369"/>
      </p:ext>
    </p:extLst>
  </p:cSld>
  <p:clrMapOvr>
    <a:masterClrMapping/>
  </p:clrMapOvr>
  <p:transition>
    <p:wipe dir="r"/>
  </p:transition>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84479191"/>
      </p:ext>
    </p:extLst>
  </p:cSld>
  <p:clrMapOvr>
    <a:masterClrMapping/>
  </p:clrMapOvr>
  <p:transition>
    <p:wipe dir="r"/>
  </p:transition>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66752343"/>
      </p:ext>
    </p:extLst>
  </p:cSld>
  <p:clrMapOvr>
    <a:masterClrMapping/>
  </p:clrMapOvr>
  <p:transition>
    <p:wipe dir="r"/>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4520966"/>
      </p:ext>
    </p:extLst>
  </p:cSld>
  <p:clrMapOvr>
    <a:masterClrMapping/>
  </p:clrMapOvr>
  <p:transition>
    <p:wipe dir="r"/>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80027890"/>
      </p:ext>
    </p:extLst>
  </p:cSld>
  <p:clrMapOvr>
    <a:masterClrMapping/>
  </p:clrMapOvr>
  <p:transition>
    <p:wipe dir="r"/>
  </p:transition>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98507754"/>
      </p:ext>
    </p:extLst>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041872412"/>
      </p:ext>
    </p:extLst>
  </p:cSld>
  <p:clrMapOvr>
    <a:masterClrMapping/>
  </p:clrMapOvr>
  <p:transition>
    <p:wipe dir="r"/>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929197395"/>
      </p:ext>
    </p:extLst>
  </p:cSld>
  <p:clrMapOvr>
    <a:masterClrMapping/>
  </p:clrMapOvr>
  <p:transition>
    <p:wipe dir="r"/>
  </p:transition>
  <p:timing>
    <p:tnLst>
      <p:par>
        <p:cTn id="1" dur="indefinite" restart="never" nodeType="tmRoot"/>
      </p:par>
    </p:tnLst>
  </p:timing>
  <p:hf hdr="0" ftr="0" dt="0"/>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966543431"/>
      </p:ext>
    </p:extLst>
  </p:cSld>
  <p:clrMapOvr>
    <a:masterClrMapping/>
  </p:clrMapOvr>
  <p:transition>
    <p:wipe dir="r"/>
  </p:transition>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383798232"/>
      </p:ext>
    </p:extLst>
  </p:cSld>
  <p:clrMapOvr>
    <a:masterClrMapping/>
  </p:clrMapOvr>
  <p:transition>
    <p:wipe dir="r"/>
  </p:transition>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224588181"/>
      </p:ext>
    </p:extLst>
  </p:cSld>
  <p:clrMapOvr>
    <a:masterClrMapping/>
  </p:clrMapOvr>
  <p:transition>
    <p:wipe dir="r"/>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02751254"/>
      </p:ext>
    </p:extLst>
  </p:cSld>
  <p:clrMapOvr>
    <a:masterClrMapping/>
  </p:clrMapOvr>
  <p:transition>
    <p:wipe dir="r"/>
  </p:transition>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88546318"/>
      </p:ext>
    </p:extLst>
  </p:cSld>
  <p:clrMapOvr>
    <a:masterClrMapping/>
  </p:clrMapOvr>
  <p:transition>
    <p:wipe dir="r"/>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0901637"/>
      </p:ext>
    </p:extLst>
  </p:cSld>
  <p:clrMapOvr>
    <a:masterClrMapping/>
  </p:clrMapOvr>
  <p:transition>
    <p:wipe dir="r"/>
  </p:transition>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70250667"/>
      </p:ext>
    </p:extLst>
  </p:cSld>
  <p:clrMapOvr>
    <a:masterClrMapping/>
  </p:clrMapOvr>
  <p:transition>
    <p:wipe dir="r"/>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74144780"/>
      </p:ext>
    </p:extLst>
  </p:cSld>
  <p:clrMapOvr>
    <a:masterClrMapping/>
  </p:clrMapOvr>
  <p:transition>
    <p:wipe dir="r"/>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106222053"/>
      </p:ext>
    </p:extLst>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This is for information only and does not constitute financial advice</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71170526"/>
      </p:ext>
    </p:extLst>
  </p:cSld>
  <p:clrMapOvr>
    <a:masterClrMapping/>
  </p:clrMapOvr>
  <p:transition>
    <p:wipe dir="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571858666"/>
      </p:ext>
    </p:extLst>
  </p:cSld>
  <p:clrMapOvr>
    <a:masterClrMapping/>
  </p:clrMapOvr>
  <p:transition>
    <p:wipe dir="r"/>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5" name="Picture 4"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014245959"/>
      </p:ext>
    </p:extLst>
  </p:cSld>
  <p:clrMapOvr>
    <a:masterClrMapping/>
  </p:clrMapOvr>
  <p:transition>
    <p:wipe dir="r"/>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30463737"/>
      </p:ext>
    </p:extLst>
  </p:cSld>
  <p:clrMapOvr>
    <a:masterClrMapping/>
  </p:clrMapOvr>
  <p:transition>
    <p:wipe dir="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77398057"/>
      </p:ext>
    </p:extLst>
  </p:cSld>
  <p:clrMapOvr>
    <a:masterClrMapping/>
  </p:clrMapOvr>
  <p:transition>
    <p:wipe dir="r"/>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217662619"/>
      </p:ext>
    </p:extLst>
  </p:cSld>
  <p:clrMapOvr>
    <a:masterClrMapping/>
  </p:clrMapOvr>
  <p:transition>
    <p:wipe dir="r"/>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5614220"/>
      </p:ext>
    </p:extLst>
  </p:cSld>
  <p:clrMapOvr>
    <a:masterClrMapping/>
  </p:clrMapOvr>
  <p:transition>
    <p:wipe dir="r"/>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59725171"/>
      </p:ext>
    </p:extLst>
  </p:cSld>
  <p:clrMapOvr>
    <a:masterClrMapping/>
  </p:clrMapOvr>
  <p:transition>
    <p:wipe dir="r"/>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344313260"/>
      </p:ext>
    </p:extLst>
  </p:cSld>
  <p:clrMapOvr>
    <a:masterClrMapping/>
  </p:clrMapOvr>
  <p:transition>
    <p:wipe dir="r"/>
  </p:transition>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237974939"/>
      </p:ext>
    </p:extLst>
  </p:cSld>
  <p:clrMapOvr>
    <a:masterClrMapping/>
  </p:clrMapOvr>
  <p:transition>
    <p:wipe dir="r"/>
  </p:transition>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14934244"/>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88109632"/>
      </p:ext>
    </p:extLst>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376033"/>
      </p:ext>
    </p:extLst>
  </p:cSld>
  <p:clrMapOvr>
    <a:masterClrMapping/>
  </p:clrMapOvr>
  <p:transition>
    <p:wipe dir="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852344459"/>
      </p:ext>
    </p:extLst>
  </p:cSld>
  <p:clrMapOvr>
    <a:masterClrMapping/>
  </p:clrMapOvr>
  <p:transition>
    <p:wipe dir="r"/>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16124399"/>
      </p:ext>
    </p:extLst>
  </p:cSld>
  <p:clrMapOvr>
    <a:masterClrMapping/>
  </p:clrMapOvr>
  <p:transition>
    <p:wipe dir="r"/>
  </p:transition>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3926865"/>
      </p:ext>
    </p:extLst>
  </p:cSld>
  <p:clrMapOvr>
    <a:masterClrMapping/>
  </p:clrMapOvr>
  <p:transition>
    <p:wipe dir="r"/>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7287304"/>
      </p:ext>
    </p:extLst>
  </p:cSld>
  <p:clrMapOvr>
    <a:masterClrMapping/>
  </p:clrMapOvr>
  <p:transition>
    <p:wipe dir="r"/>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27184729"/>
      </p:ext>
    </p:extLst>
  </p:cSld>
  <p:clrMapOvr>
    <a:masterClrMapping/>
  </p:clrMapOvr>
  <p:transition>
    <p:wipe dir="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103209526"/>
      </p:ext>
    </p:extLst>
  </p:cSld>
  <p:clrMapOvr>
    <a:masterClrMapping/>
  </p:clrMapOvr>
  <p:transition>
    <p:wipe dir="r"/>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307101406"/>
      </p:ext>
    </p:extLst>
  </p:cSld>
  <p:clrMapOvr>
    <a:masterClrMapping/>
  </p:clrMapOvr>
  <p:transition>
    <p:wipe dir="r"/>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61750009"/>
      </p:ext>
    </p:extLst>
  </p:cSld>
  <p:clrMapOvr>
    <a:masterClrMapping/>
  </p:clrMapOvr>
  <p:transition>
    <p:wipe dir="r"/>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79842729"/>
      </p:ext>
    </p:extLst>
  </p:cSld>
  <p:clrMapOvr>
    <a:masterClrMapping/>
  </p:clrMapOvr>
  <p:transition>
    <p:wipe dir="r"/>
  </p:transition>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8761743"/>
      </p:ext>
    </p:extLst>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695541759"/>
      </p:ext>
    </p:extLst>
  </p:cSld>
  <p:clrMapOvr>
    <a:masterClrMapping/>
  </p:clrMapOvr>
  <p:transition>
    <p:wipe dir="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00023543"/>
      </p:ext>
    </p:extLst>
  </p:cSld>
  <p:clrMapOvr>
    <a:masterClrMapping/>
  </p:clrMapOvr>
  <p:transition>
    <p:wipe dir="r"/>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79063388"/>
      </p:ext>
    </p:extLst>
  </p:cSld>
  <p:clrMapOvr>
    <a:masterClrMapping/>
  </p:clrMapOvr>
  <p:transition>
    <p:wipe dir="r"/>
  </p:transition>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55760709"/>
      </p:ext>
    </p:extLst>
  </p:cSld>
  <p:clrMapOvr>
    <a:masterClrMapping/>
  </p:clrMapOvr>
  <p:transition>
    <p:wipe dir="r"/>
  </p:transition>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91840052"/>
      </p:ext>
    </p:extLst>
  </p:cSld>
  <p:clrMapOvr>
    <a:masterClrMapping/>
  </p:clrMapOvr>
  <p:transition>
    <p:wipe dir="r"/>
  </p:transition>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73011018"/>
      </p:ext>
    </p:extLst>
  </p:cSld>
  <p:clrMapOvr>
    <a:masterClrMapping/>
  </p:clrMapOvr>
  <p:transition>
    <p:wipe dir="r"/>
  </p:transition>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757497692"/>
      </p:ext>
    </p:extLst>
  </p:cSld>
  <p:clrMapOvr>
    <a:masterClrMapping/>
  </p:clrMapOvr>
  <p:transition>
    <p:wipe dir="r"/>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352536739"/>
      </p:ext>
    </p:extLst>
  </p:cSld>
  <p:clrMapOvr>
    <a:masterClrMapping/>
  </p:clrMapOvr>
  <p:transition>
    <p:wipe dir="r"/>
  </p:transition>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003596914"/>
      </p:ext>
    </p:extLst>
  </p:cSld>
  <p:clrMapOvr>
    <a:masterClrMapping/>
  </p:clrMapOvr>
  <p:transition>
    <p:wipe dir="r"/>
  </p:transition>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53245978"/>
      </p:ext>
    </p:extLst>
  </p:cSld>
  <p:clrMapOvr>
    <a:masterClrMapping/>
  </p:clrMapOvr>
  <p:transition>
    <p:wipe dir="r"/>
  </p:transition>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13239526"/>
      </p:ext>
    </p:extLst>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356934009"/>
      </p:ext>
    </p:extLst>
  </p:cSld>
  <p:clrMapOvr>
    <a:masterClrMapping/>
  </p:clrMapOvr>
  <p:transition>
    <p:wipe dir="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78593560"/>
      </p:ext>
    </p:extLst>
  </p:cSld>
  <p:clrMapOvr>
    <a:masterClrMapping/>
  </p:clrMapOvr>
  <p:transition>
    <p:wipe dir="r"/>
  </p:transition>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79098245"/>
      </p:ext>
    </p:extLst>
  </p:cSld>
  <p:clrMapOvr>
    <a:masterClrMapping/>
  </p:clrMapOvr>
  <p:transition>
    <p:wipe dir="r"/>
  </p:transition>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59516346"/>
      </p:ext>
    </p:extLst>
  </p:cSld>
  <p:clrMapOvr>
    <a:masterClrMapping/>
  </p:clrMapOvr>
  <p:transition>
    <p:wipe dir="r"/>
  </p:transition>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916780770"/>
      </p:ext>
    </p:extLst>
  </p:cSld>
  <p:clrMapOvr>
    <a:masterClrMapping/>
  </p:clrMapOvr>
  <p:transition>
    <p:wipe dir="r"/>
  </p:transition>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3" name="Content Placeholder 2"/>
          <p:cNvSpPr>
            <a:spLocks noGrp="1"/>
          </p:cNvSpPr>
          <p:nvPr>
            <p:ph idx="1"/>
          </p:nvPr>
        </p:nvSpPr>
        <p:spPr>
          <a:xfrm>
            <a:off x="385395"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409324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
        <p:nvSpPr>
          <p:cNvPr id="9" name="Content Placeholder 2"/>
          <p:cNvSpPr>
            <a:spLocks noGrp="1"/>
          </p:cNvSpPr>
          <p:nvPr>
            <p:ph idx="14"/>
          </p:nvPr>
        </p:nvSpPr>
        <p:spPr>
          <a:xfrm>
            <a:off x="4639409" y="950400"/>
            <a:ext cx="4087385" cy="34830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7"/>
          <p:cNvSpPr>
            <a:spLocks noGrp="1"/>
          </p:cNvSpPr>
          <p:nvPr>
            <p:ph type="body" sz="quarter" idx="15"/>
          </p:nvPr>
        </p:nvSpPr>
        <p:spPr>
          <a:xfrm>
            <a:off x="4666825" y="4527900"/>
            <a:ext cx="409324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83641868"/>
      </p:ext>
    </p:extLst>
  </p:cSld>
  <p:clrMapOvr>
    <a:masterClrMapping/>
  </p:clrMapOvr>
  <p:transition>
    <p:wipe dir="r"/>
  </p:transition>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55" y="964397"/>
            <a:ext cx="2751165" cy="846650"/>
          </a:xfrm>
        </p:spPr>
        <p:txBody>
          <a:bodyPr anchor="t"/>
          <a:lstStyle>
            <a:lvl1pPr algn="l">
              <a:lnSpc>
                <a:spcPct val="100000"/>
              </a:lnSpc>
              <a:defRPr sz="1846" b="1"/>
            </a:lvl1pPr>
          </a:lstStyle>
          <a:p>
            <a:r>
              <a:rPr lang="en-US" smtClean="0"/>
              <a:t>Click to edit Master title style</a:t>
            </a:r>
            <a:endParaRPr lang="en-GB" dirty="0"/>
          </a:p>
        </p:txBody>
      </p:sp>
      <p:sp>
        <p:nvSpPr>
          <p:cNvPr id="3" name="Content Placeholder 2"/>
          <p:cNvSpPr>
            <a:spLocks noGrp="1"/>
          </p:cNvSpPr>
          <p:nvPr>
            <p:ph idx="1"/>
          </p:nvPr>
        </p:nvSpPr>
        <p:spPr>
          <a:xfrm>
            <a:off x="3575050" y="964400"/>
            <a:ext cx="5068916" cy="3630227"/>
          </a:xfrm>
        </p:spPr>
        <p:txBody>
          <a:bodyPr/>
          <a:lstStyle>
            <a:lvl1pPr>
              <a:defRPr sz="1662"/>
            </a:lvl1pPr>
            <a:lvl2pPr>
              <a:defRPr sz="1385"/>
            </a:lvl2pPr>
            <a:lvl3pPr>
              <a:defRPr sz="1385"/>
            </a:lvl3pPr>
            <a:lvl4pPr>
              <a:defRPr sz="1385"/>
            </a:lvl4pPr>
            <a:lvl5pPr>
              <a:defRPr sz="1385"/>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714355" y="1875236"/>
            <a:ext cx="2751165" cy="2719393"/>
          </a:xfrm>
        </p:spPr>
        <p:txBody>
          <a:bodyPr>
            <a:normAutofit/>
          </a:bodyPr>
          <a:lstStyle>
            <a:lvl1pPr marL="0" indent="0">
              <a:buNone/>
              <a:defRPr sz="1662"/>
            </a:lvl1pPr>
            <a:lvl2pPr marL="421898" indent="0">
              <a:buNone/>
              <a:defRPr sz="1108"/>
            </a:lvl2pPr>
            <a:lvl3pPr marL="843795" indent="0">
              <a:buNone/>
              <a:defRPr sz="1015"/>
            </a:lvl3pPr>
            <a:lvl4pPr marL="1265692" indent="0">
              <a:buNone/>
              <a:defRPr sz="831"/>
            </a:lvl4pPr>
            <a:lvl5pPr marL="1687589" indent="0">
              <a:buNone/>
              <a:defRPr sz="831"/>
            </a:lvl5pPr>
            <a:lvl6pPr marL="2109487" indent="0">
              <a:buNone/>
              <a:defRPr sz="831"/>
            </a:lvl6pPr>
            <a:lvl7pPr marL="2531384" indent="0">
              <a:buNone/>
              <a:defRPr sz="831"/>
            </a:lvl7pPr>
            <a:lvl8pPr marL="2953281" indent="0">
              <a:buNone/>
              <a:defRPr sz="831"/>
            </a:lvl8pPr>
            <a:lvl9pPr marL="3375179" indent="0">
              <a:buNone/>
              <a:defRPr sz="831"/>
            </a:lvl9pPr>
          </a:lstStyle>
          <a:p>
            <a:pPr lvl="0"/>
            <a:r>
              <a:rPr lang="en-US" smtClean="0"/>
              <a:t>Click to edit Master text styles</a:t>
            </a:r>
          </a:p>
        </p:txBody>
      </p:sp>
      <p:sp>
        <p:nvSpPr>
          <p:cNvPr id="5" name="Date Placeholder 4"/>
          <p:cNvSpPr>
            <a:spLocks noGrp="1"/>
          </p:cNvSpPr>
          <p:nvPr>
            <p:ph type="dt" sz="half" idx="10"/>
          </p:nvPr>
        </p:nvSpPr>
        <p:spPr>
          <a:xfrm>
            <a:off x="687388" y="4875616"/>
            <a:ext cx="2133600" cy="165497"/>
          </a:xfrm>
          <a:prstGeom prst="rect">
            <a:avLst/>
          </a:prstGeom>
        </p:spPr>
        <p:txBody>
          <a:bodyPr/>
          <a:lstStyle>
            <a:lvl1pPr fontAlgn="auto">
              <a:spcBef>
                <a:spcPts val="0"/>
              </a:spcBef>
              <a:spcAft>
                <a:spcPts val="0"/>
              </a:spcAft>
              <a:defRPr>
                <a:latin typeface="+mn-lt"/>
              </a:defRPr>
            </a:lvl1pPr>
          </a:lstStyle>
          <a:p>
            <a:pPr defTabSz="685800">
              <a:defRPr/>
            </a:pPr>
            <a:endParaRPr lang="en-GB" dirty="0">
              <a:solidFill>
                <a:srgbClr val="004B3C"/>
              </a:solidFill>
            </a:endParaRPr>
          </a:p>
        </p:txBody>
      </p:sp>
      <p:sp>
        <p:nvSpPr>
          <p:cNvPr id="6" name="Footer Placeholder 5"/>
          <p:cNvSpPr>
            <a:spLocks noGrp="1"/>
          </p:cNvSpPr>
          <p:nvPr>
            <p:ph type="ftr" sz="quarter" idx="11"/>
          </p:nvPr>
        </p:nvSpPr>
        <p:spPr>
          <a:xfrm>
            <a:off x="3124200" y="4875616"/>
            <a:ext cx="2895600" cy="165497"/>
          </a:xfrm>
          <a:prstGeom prst="rect">
            <a:avLst/>
          </a:prstGeom>
        </p:spPr>
        <p:txBody>
          <a:bodyPr/>
          <a:lstStyle>
            <a:lvl1pPr fontAlgn="auto">
              <a:spcBef>
                <a:spcPts val="0"/>
              </a:spcBef>
              <a:spcAft>
                <a:spcPts val="0"/>
              </a:spcAft>
              <a:defRPr>
                <a:latin typeface="+mn-lt"/>
              </a:defRPr>
            </a:lvl1pPr>
          </a:lstStyle>
          <a:p>
            <a:pPr>
              <a:defRPr/>
            </a:pPr>
            <a:r>
              <a:rPr lang="en-GB" dirty="0" smtClean="0">
                <a:solidFill>
                  <a:srgbClr val="004B3C"/>
                </a:solidFill>
              </a:rPr>
              <a:t>For financial intermediary use only, not to be used with customers.</a:t>
            </a:r>
            <a:endParaRPr lang="en-GB" dirty="0">
              <a:solidFill>
                <a:srgbClr val="004B3C"/>
              </a:solidFill>
            </a:endParaRPr>
          </a:p>
        </p:txBody>
      </p:sp>
      <p:sp>
        <p:nvSpPr>
          <p:cNvPr id="7" name="Slide Number Placeholder 6"/>
          <p:cNvSpPr>
            <a:spLocks noGrp="1"/>
          </p:cNvSpPr>
          <p:nvPr>
            <p:ph type="sldNum" sz="quarter" idx="12"/>
          </p:nvPr>
        </p:nvSpPr>
        <p:spPr>
          <a:xfrm>
            <a:off x="6553200" y="4875616"/>
            <a:ext cx="2133600" cy="165497"/>
          </a:xfrm>
          <a:prstGeom prst="rect">
            <a:avLst/>
          </a:prstGeom>
        </p:spPr>
        <p:txBody>
          <a:bodyPr/>
          <a:lstStyle>
            <a:lvl1pPr fontAlgn="auto">
              <a:spcBef>
                <a:spcPts val="0"/>
              </a:spcBef>
              <a:spcAft>
                <a:spcPts val="0"/>
              </a:spcAft>
              <a:defRPr>
                <a:latin typeface="+mn-lt"/>
              </a:defRPr>
            </a:lvl1pPr>
          </a:lstStyle>
          <a:p>
            <a:pPr defTabSz="685800">
              <a:defRPr/>
            </a:pPr>
            <a:fld id="{168D79A4-D96A-4184-9EEA-7FDA19B81D7E}" type="slidenum">
              <a:rPr lang="en-GB">
                <a:solidFill>
                  <a:srgbClr val="004B3C"/>
                </a:solidFill>
              </a:rPr>
              <a:pPr defTabSz="685800">
                <a:defRPr/>
              </a:pPr>
              <a:t>‹#›</a:t>
            </a:fld>
            <a:endParaRPr lang="en-GB" dirty="0">
              <a:solidFill>
                <a:srgbClr val="004B3C"/>
              </a:solidFill>
            </a:endParaRPr>
          </a:p>
        </p:txBody>
      </p:sp>
    </p:spTree>
    <p:extLst>
      <p:ext uri="{BB962C8B-B14F-4D97-AF65-F5344CB8AC3E}">
        <p14:creationId xmlns:p14="http://schemas.microsoft.com/office/powerpoint/2010/main" val="2704815974"/>
      </p:ext>
    </p:extLst>
  </p:cSld>
  <p:clrMapOvr>
    <a:masterClrMapping/>
  </p:clrMapOvr>
  <p:transition>
    <p:wipe dir="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4" y="951574"/>
            <a:ext cx="8374544" cy="3482084"/>
          </a:xfrm>
        </p:spPr>
        <p:txBody>
          <a:bodyPr/>
          <a:lstStyle>
            <a:lvl1pPr marL="280081" indent="-280081">
              <a:buSzPct val="120000"/>
              <a:buFont typeface="Arial" pitchFamily="34" charset="0"/>
              <a:buChar char="•"/>
              <a:defRPr b="0">
                <a:solidFill>
                  <a:schemeClr val="bg2">
                    <a:lumMod val="10000"/>
                  </a:schemeClr>
                </a:solidFill>
              </a:defRPr>
            </a:lvl1pPr>
            <a:lvl2pPr marL="558887" indent="-278842">
              <a:buSzPct val="120000"/>
              <a:buFont typeface="Arial" pitchFamily="34" charset="0"/>
              <a:buChar char="–"/>
              <a:defRPr>
                <a:solidFill>
                  <a:schemeClr val="bg2">
                    <a:lumMod val="10000"/>
                  </a:schemeClr>
                </a:solidFill>
              </a:defRPr>
            </a:lvl2pPr>
            <a:lvl3pPr marL="773283" indent="-214364">
              <a:buFont typeface="Arial" pitchFamily="34" charset="0"/>
              <a:buChar char="–"/>
              <a:defRPr>
                <a:solidFill>
                  <a:schemeClr val="bg2">
                    <a:lumMod val="10000"/>
                  </a:schemeClr>
                </a:solidFill>
              </a:defRPr>
            </a:lvl3pPr>
            <a:lvl4pPr marL="558887" indent="-278842">
              <a:buNone/>
              <a:defRPr sz="1385"/>
            </a:lvl4pPr>
            <a:lvl5pPr>
              <a:defRPr/>
            </a:lvl5pPr>
            <a:lvl6pPr marL="773283" indent="-214364">
              <a:defRPr/>
            </a:lvl6pPr>
            <a:lvl7pPr marL="1052093" indent="-278842">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11" name="Slide Number Placeholder 10"/>
          <p:cNvSpPr>
            <a:spLocks noGrp="1"/>
          </p:cNvSpPr>
          <p:nvPr>
            <p:ph type="sldNum" sz="quarter" idx="15"/>
          </p:nvPr>
        </p:nvSpPr>
        <p:spPr bwMode="gray">
          <a:xfrm>
            <a:off x="8361301" y="196453"/>
            <a:ext cx="398769" cy="378000"/>
          </a:xfrm>
          <a:prstGeom prst="rect">
            <a:avLst/>
          </a:prstGeom>
        </p:spPr>
        <p:txBody>
          <a:bodyPr/>
          <a:lstStyle/>
          <a:p>
            <a:pPr defTabSz="685800"/>
            <a:fld id="{9BD6FA6A-A86D-4D06-AFF9-1E656D8048A1}" type="slidenum">
              <a:rPr lang="en-GB" smtClean="0">
                <a:solidFill>
                  <a:srgbClr val="003625"/>
                </a:solidFill>
              </a:rPr>
              <a:pPr defTabSz="685800"/>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1" y="4527554"/>
            <a:ext cx="8374154" cy="80792"/>
          </a:xfrm>
          <a:noFill/>
        </p:spPr>
        <p:txBody>
          <a:bodyPr wrap="none" lIns="0" tIns="0" rIns="0" bIns="0" rtlCol="0" anchor="b" anchorCtr="0">
            <a:noAutofit/>
          </a:bodyPr>
          <a:lstStyle>
            <a:lvl1pPr>
              <a:defRPr lang="en-US" sz="554" dirty="0" smtClean="0">
                <a:solidFill>
                  <a:schemeClr val="tx1"/>
                </a:solidFill>
              </a:defRPr>
            </a:lvl1pPr>
            <a:lvl2pPr>
              <a:defRPr lang="en-US" sz="1108" dirty="0" smtClean="0"/>
            </a:lvl2pPr>
            <a:lvl3pPr>
              <a:defRPr lang="en-US" sz="1108" dirty="0" smtClean="0"/>
            </a:lvl3pPr>
            <a:lvl4pPr>
              <a:defRPr lang="en-US" sz="1108" dirty="0" smtClean="0"/>
            </a:lvl4pPr>
            <a:lvl5pPr>
              <a:defRPr lang="en-GB" sz="1108" dirty="0"/>
            </a:lvl5pPr>
          </a:lstStyle>
          <a:p>
            <a:pPr lvl="0" defTabSz="702474"/>
            <a:r>
              <a:rPr lang="en-US" dirty="0" smtClean="0"/>
              <a:t>Insert source text or delete this text placeholder</a:t>
            </a:r>
          </a:p>
        </p:txBody>
      </p:sp>
    </p:spTree>
    <p:extLst>
      <p:ext uri="{BB962C8B-B14F-4D97-AF65-F5344CB8AC3E}">
        <p14:creationId xmlns:p14="http://schemas.microsoft.com/office/powerpoint/2010/main" val="1827495483"/>
      </p:ext>
    </p:extLst>
  </p:cSld>
  <p:clrMapOvr>
    <a:masterClrMapping/>
  </p:clrMapOvr>
  <p:transition>
    <p:wipe dir="r"/>
  </p:transition>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2487359570"/>
      </p:ext>
    </p:extLst>
  </p:cSld>
  <p:clrMapOvr>
    <a:masterClrMapping/>
  </p:clrMapOvr>
  <p:transition>
    <p:wipe dir="r"/>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196734586"/>
      </p:ext>
    </p:extLst>
  </p:cSld>
  <p:clrMapOvr>
    <a:masterClrMapping/>
  </p:clrMapOvr>
  <p:transition>
    <p:wipe dir="r"/>
  </p:transition>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1073668"/>
            <a:ext cx="6313292" cy="3798353"/>
          </a:xfrm>
        </p:spPr>
        <p:txBody>
          <a:bodyPr vert="horz" lIns="0" tIns="45720" rIns="91440" bIns="45720" rtlCol="0">
            <a:normAutofit/>
          </a:bodyPr>
          <a:lstStyle>
            <a:lvl1pPr algn="l" defTabSz="844083" rtl="0" eaLnBrk="1" latinLnBrk="0" hangingPunct="1">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1pPr>
            <a:lvl2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2pPr>
            <a:lvl3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3pPr>
            <a:lvl4pPr algn="l" defTabSz="844083" rtl="0" eaLnBrk="1" latinLnBrk="0" hangingPunct="1">
              <a:spcBef>
                <a:spcPts val="923"/>
              </a:spcBef>
              <a:buClr>
                <a:schemeClr val="accent3"/>
              </a:buClr>
              <a:buSzPct val="110000"/>
              <a:buFont typeface="Wingdings" pitchFamily="2" charset="2"/>
              <a:buChar char="§"/>
              <a:defRPr lang="en-US" sz="2031" b="0" kern="1200" dirty="0" smtClean="0">
                <a:solidFill>
                  <a:schemeClr val="tx1"/>
                </a:solidFill>
                <a:latin typeface="Arial" pitchFamily="34" charset="0"/>
                <a:ea typeface="+mn-ea"/>
                <a:cs typeface="+mn-cs"/>
              </a:defRPr>
            </a:lvl4pPr>
            <a:lvl5pPr algn="l" defTabSz="844083" rtl="0" eaLnBrk="1" latinLnBrk="0" hangingPunct="1">
              <a:spcBef>
                <a:spcPts val="923"/>
              </a:spcBef>
              <a:buClr>
                <a:schemeClr val="accent3"/>
              </a:buClr>
              <a:buSzPct val="110000"/>
              <a:buFont typeface="Wingdings" pitchFamily="2" charset="2"/>
              <a:buChar char="§"/>
              <a:defRPr lang="en-GB" sz="2031" b="0" kern="1200" dirty="0">
                <a:solidFill>
                  <a:schemeClr val="tx1"/>
                </a:solidFill>
                <a:latin typeface="Arial" pitchFamily="34" charset="0"/>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3625"/>
              </a:solidFill>
            </a:endParaRPr>
          </a:p>
        </p:txBody>
      </p:sp>
      <p:sp>
        <p:nvSpPr>
          <p:cNvPr id="5" name="Footer Placeholder 4"/>
          <p:cNvSpPr>
            <a:spLocks noGrp="1"/>
          </p:cNvSpPr>
          <p:nvPr>
            <p:ph type="ftr" sz="quarter" idx="11"/>
          </p:nvPr>
        </p:nvSpPr>
        <p:spPr/>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30F933A2-B4EA-43BF-9145-30668434204D}" type="slidenum">
              <a:rPr lang="en-GB" smtClean="0">
                <a:solidFill>
                  <a:srgbClr val="003625"/>
                </a:solidFill>
              </a:rPr>
              <a:pPr defTabSz="685800"/>
              <a:t>‹#›</a:t>
            </a:fld>
            <a:endParaRPr lang="en-GB" dirty="0">
              <a:solidFill>
                <a:srgbClr val="003625"/>
              </a:solidFill>
            </a:endParaRPr>
          </a:p>
        </p:txBody>
      </p:sp>
      <p:sp>
        <p:nvSpPr>
          <p:cNvPr id="7" name="Title Placeholder 1"/>
          <p:cNvSpPr>
            <a:spLocks noGrp="1"/>
          </p:cNvSpPr>
          <p:nvPr>
            <p:ph type="title"/>
          </p:nvPr>
        </p:nvSpPr>
        <p:spPr>
          <a:xfrm>
            <a:off x="717550" y="143100"/>
            <a:ext cx="7022802" cy="651638"/>
          </a:xfrm>
          <a:prstGeom prst="rect">
            <a:avLst/>
          </a:prstGeom>
        </p:spPr>
        <p:txBody>
          <a:bodyPr vert="horz" lIns="0" tIns="36000" rIns="91440" bIns="72000" rtlCol="0" anchor="t" anchorCtr="0">
            <a:noAutofit/>
          </a:bodyPr>
          <a:lstStyle/>
          <a:p>
            <a:r>
              <a:rPr lang="en-US" dirty="0" smtClean="0"/>
              <a:t>Click to edit Master </a:t>
            </a:r>
            <a:r>
              <a:rPr lang="en-US" smtClean="0"/>
              <a:t>title style</a:t>
            </a:r>
            <a:endParaRPr lang="en-GB" dirty="0"/>
          </a:p>
        </p:txBody>
      </p:sp>
    </p:spTree>
    <p:extLst>
      <p:ext uri="{BB962C8B-B14F-4D97-AF65-F5344CB8AC3E}">
        <p14:creationId xmlns:p14="http://schemas.microsoft.com/office/powerpoint/2010/main" val="1597333855"/>
      </p:ext>
    </p:extLst>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438471682"/>
      </p:ext>
    </p:extLst>
  </p:cSld>
  <p:clrMapOvr>
    <a:masterClrMapping/>
  </p:clrMapOvr>
  <p:transition>
    <p:wipe dir="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4" y="951574"/>
            <a:ext cx="8374544" cy="3482084"/>
          </a:xfrm>
        </p:spPr>
        <p:txBody>
          <a:bodyPr/>
          <a:lstStyle>
            <a:lvl1pPr marL="278292" indent="-278292">
              <a:buSzPct val="120000"/>
              <a:buFont typeface="Arial" pitchFamily="34" charset="0"/>
              <a:buChar char="•"/>
              <a:defRPr b="0">
                <a:solidFill>
                  <a:schemeClr val="bg2">
                    <a:lumMod val="10000"/>
                  </a:schemeClr>
                </a:solidFill>
              </a:defRPr>
            </a:lvl1pPr>
            <a:lvl2pPr marL="555346" indent="-277048">
              <a:buSzPct val="120000"/>
              <a:buFont typeface="Arial" pitchFamily="34" charset="0"/>
              <a:buChar char="–"/>
              <a:defRPr>
                <a:solidFill>
                  <a:schemeClr val="bg2">
                    <a:lumMod val="10000"/>
                  </a:schemeClr>
                </a:solidFill>
              </a:defRPr>
            </a:lvl2pPr>
            <a:lvl3pPr marL="768356" indent="-213004">
              <a:buFont typeface="Arial" pitchFamily="34" charset="0"/>
              <a:buChar char="–"/>
              <a:defRPr>
                <a:solidFill>
                  <a:schemeClr val="bg2">
                    <a:lumMod val="10000"/>
                  </a:schemeClr>
                </a:solidFill>
              </a:defRPr>
            </a:lvl3pPr>
            <a:lvl4pPr marL="555346" indent="-277048">
              <a:buNone/>
              <a:defRPr sz="1385"/>
            </a:lvl4pPr>
            <a:lvl5pPr>
              <a:defRPr/>
            </a:lvl5pPr>
            <a:lvl6pPr marL="768356" indent="-213004">
              <a:defRPr/>
            </a:lvl6pPr>
            <a:lvl7pPr marL="1045411" indent="-277048">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11" name="Slide Number Placeholder 10"/>
          <p:cNvSpPr>
            <a:spLocks noGrp="1"/>
          </p:cNvSpPr>
          <p:nvPr>
            <p:ph type="sldNum" sz="quarter" idx="15"/>
          </p:nvPr>
        </p:nvSpPr>
        <p:spPr bwMode="gray">
          <a:xfrm>
            <a:off x="8360745" y="195486"/>
            <a:ext cx="398769" cy="405000"/>
          </a:xfrm>
          <a:prstGeom prst="rect">
            <a:avLst/>
          </a:prstGeom>
        </p:spPr>
        <p:txBody>
          <a:bodyPr/>
          <a:lstStyle/>
          <a:p>
            <a:pPr defTabSz="700639"/>
            <a:fld id="{9BD6FA6A-A86D-4D06-AFF9-1E656D8048A1}" type="slidenum">
              <a:rPr lang="en-GB" smtClean="0">
                <a:solidFill>
                  <a:srgbClr val="003625"/>
                </a:solidFill>
              </a:rPr>
              <a:pPr defTabSz="700639"/>
              <a:t>‹#›</a:t>
            </a:fld>
            <a:endParaRPr lang="en-GB" dirty="0">
              <a:solidFill>
                <a:srgbClr val="003625"/>
              </a:solidFill>
            </a:endParaRPr>
          </a:p>
        </p:txBody>
      </p:sp>
      <p:sp>
        <p:nvSpPr>
          <p:cNvPr id="12" name="Footer Placeholder 11"/>
          <p:cNvSpPr>
            <a:spLocks noGrp="1"/>
          </p:cNvSpPr>
          <p:nvPr>
            <p:ph type="ftr" sz="quarter" idx="16"/>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3" name="Text Placeholder 2"/>
          <p:cNvSpPr>
            <a:spLocks noGrp="1"/>
          </p:cNvSpPr>
          <p:nvPr>
            <p:ph type="body" sz="quarter" idx="17" hasCustomPrompt="1"/>
          </p:nvPr>
        </p:nvSpPr>
        <p:spPr>
          <a:xfrm>
            <a:off x="378431" y="4527572"/>
            <a:ext cx="8374154" cy="80792"/>
          </a:xfrm>
          <a:noFill/>
        </p:spPr>
        <p:txBody>
          <a:bodyPr wrap="none" lIns="0" tIns="0" rIns="0" bIns="0" rtlCol="0" anchor="b" anchorCtr="0">
            <a:noAutofit/>
          </a:bodyPr>
          <a:lstStyle>
            <a:lvl1pPr>
              <a:defRPr lang="en-US" sz="554" dirty="0" smtClean="0">
                <a:solidFill>
                  <a:schemeClr val="tx1"/>
                </a:solidFill>
              </a:defRPr>
            </a:lvl1pPr>
            <a:lvl2pPr>
              <a:defRPr lang="en-US" sz="1108" dirty="0" smtClean="0"/>
            </a:lvl2pPr>
            <a:lvl3pPr>
              <a:defRPr lang="en-US" sz="1108" dirty="0" smtClean="0"/>
            </a:lvl3pPr>
            <a:lvl4pPr>
              <a:defRPr lang="en-US" sz="1108" dirty="0" smtClean="0"/>
            </a:lvl4pPr>
            <a:lvl5pPr>
              <a:defRPr lang="en-GB" sz="1108" dirty="0"/>
            </a:lvl5pPr>
          </a:lstStyle>
          <a:p>
            <a:pPr lvl="0" defTabSz="698021"/>
            <a:r>
              <a:rPr lang="en-US" dirty="0" smtClean="0"/>
              <a:t>Insert source text or delete this text placeholder</a:t>
            </a:r>
          </a:p>
        </p:txBody>
      </p:sp>
    </p:spTree>
    <p:extLst>
      <p:ext uri="{BB962C8B-B14F-4D97-AF65-F5344CB8AC3E}">
        <p14:creationId xmlns:p14="http://schemas.microsoft.com/office/powerpoint/2010/main" val="2048317950"/>
      </p:ext>
    </p:extLst>
  </p:cSld>
  <p:clrMapOvr>
    <a:masterClrMapping/>
  </p:clrMapOvr>
  <p:transition>
    <p:wipe dir="r"/>
  </p:transition>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Insert title here</a:t>
            </a:r>
            <a:endParaRPr lang="en-GB" dirty="0"/>
          </a:p>
        </p:txBody>
      </p:sp>
      <p:sp>
        <p:nvSpPr>
          <p:cNvPr id="4" name="Date Placeholder 3"/>
          <p:cNvSpPr>
            <a:spLocks noGrp="1"/>
          </p:cNvSpPr>
          <p:nvPr>
            <p:ph type="dt" sz="half" idx="10"/>
          </p:nvPr>
        </p:nvSpPr>
        <p:spPr>
          <a:xfrm>
            <a:off x="378831" y="4727700"/>
            <a:ext cx="1438892" cy="270000"/>
          </a:xfrm>
          <a:prstGeom prst="rect">
            <a:avLst/>
          </a:prstGeom>
        </p:spPr>
        <p:txBody>
          <a:bodyPr/>
          <a:lstStyle/>
          <a:p>
            <a:pPr defTabSz="685800"/>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For financial intermediary use only, not to be used with customers.</a:t>
            </a:r>
            <a:endParaRPr lang="en-GB" dirty="0">
              <a:solidFill>
                <a:srgbClr val="004B3C"/>
              </a:solidFill>
            </a:endParaRPr>
          </a:p>
        </p:txBody>
      </p:sp>
      <p:sp>
        <p:nvSpPr>
          <p:cNvPr id="6" name="Slide Number Placeholder 5"/>
          <p:cNvSpPr>
            <a:spLocks noGrp="1"/>
          </p:cNvSpPr>
          <p:nvPr>
            <p:ph type="sldNum" sz="quarter" idx="12"/>
          </p:nvPr>
        </p:nvSpPr>
        <p:spPr>
          <a:xfrm>
            <a:off x="8361301" y="196453"/>
            <a:ext cx="398769" cy="378000"/>
          </a:xfrm>
          <a:prstGeom prst="rect">
            <a:avLst/>
          </a:prstGeom>
        </p:spPr>
        <p:txBody>
          <a:bodyPr/>
          <a:lstStyle/>
          <a:p>
            <a:pPr defTabSz="685800"/>
            <a:fld id="{0871999B-B1CB-4F8F-844F-BC9C1CD3A2FC}" type="slidenum">
              <a:rPr lang="en-GB" smtClean="0">
                <a:solidFill>
                  <a:srgbClr val="004B3C"/>
                </a:solidFill>
              </a:rPr>
              <a:pPr defTabSz="685800"/>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646">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17723780"/>
      </p:ext>
    </p:extLst>
  </p:cSld>
  <p:clrMapOvr>
    <a:masterClrMapping/>
  </p:clrMapOvr>
  <p:transition>
    <p:wipe dir="r"/>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Title and Content Blank">
    <p:spTree>
      <p:nvGrpSpPr>
        <p:cNvPr id="1" name=""/>
        <p:cNvGrpSpPr/>
        <p:nvPr/>
      </p:nvGrpSpPr>
      <p:grpSpPr>
        <a:xfrm>
          <a:off x="0" y="0"/>
          <a:ext cx="0" cy="0"/>
          <a:chOff x="0" y="0"/>
          <a:chExt cx="0" cy="0"/>
        </a:xfrm>
      </p:grpSpPr>
      <p:sp>
        <p:nvSpPr>
          <p:cNvPr id="8" name="Content Placeholder 8"/>
          <p:cNvSpPr>
            <a:spLocks noGrp="1"/>
          </p:cNvSpPr>
          <p:nvPr>
            <p:ph sz="quarter" idx="13"/>
          </p:nvPr>
        </p:nvSpPr>
        <p:spPr bwMode="gray">
          <a:xfrm>
            <a:off x="378432" y="951570"/>
            <a:ext cx="8374544" cy="3482084"/>
          </a:xfrm>
          <a:prstGeom prst="rect">
            <a:avLst/>
          </a:prstGeom>
        </p:spPr>
        <p:txBody>
          <a:bodyPr/>
          <a:lstStyle>
            <a:lvl1pPr marL="331185" indent="-331185">
              <a:buSzPct val="120000"/>
              <a:buFont typeface="Arial" pitchFamily="34" charset="0"/>
              <a:buChar char="•"/>
              <a:defRPr b="0"/>
            </a:lvl1pPr>
            <a:lvl2pPr marL="660905" indent="-329720">
              <a:buSzPct val="120000"/>
              <a:buFont typeface="Arial" pitchFamily="34" charset="0"/>
              <a:buChar char="–"/>
              <a:defRPr/>
            </a:lvl2pPr>
            <a:lvl3pPr marL="914423" indent="-253518">
              <a:buClr>
                <a:srgbClr val="59A131"/>
              </a:buClr>
              <a:buFont typeface="Arial" pitchFamily="34" charset="0"/>
              <a:buChar char="–"/>
              <a:defRPr sz="1477">
                <a:solidFill>
                  <a:srgbClr val="595959"/>
                </a:solidFill>
              </a:defRPr>
            </a:lvl3pPr>
            <a:lvl4pPr marL="660905" indent="-329720">
              <a:buNone/>
              <a:defRPr sz="1662"/>
            </a:lvl4pPr>
            <a:lvl5pPr>
              <a:defRPr/>
            </a:lvl5pPr>
            <a:lvl6pPr marL="914423" indent="-253518">
              <a:defRPr/>
            </a:lvl6pPr>
            <a:lvl7pPr marL="1244143" indent="-329720">
              <a:defRPr/>
            </a:lvl7pPr>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9" name="Title 7"/>
          <p:cNvSpPr>
            <a:spLocks noGrp="1"/>
          </p:cNvSpPr>
          <p:nvPr>
            <p:ph type="title" hasCustomPrompt="1"/>
          </p:nvPr>
        </p:nvSpPr>
        <p:spPr bwMode="gray">
          <a:xfrm>
            <a:off x="378432" y="195264"/>
            <a:ext cx="7908923" cy="540544"/>
          </a:xfrm>
        </p:spPr>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9" y="4726664"/>
            <a:ext cx="1495385" cy="270000"/>
          </a:xfrm>
          <a:prstGeom prst="rect">
            <a:avLst/>
          </a:prstGeom>
        </p:spPr>
        <p:txBody>
          <a:bodyPr/>
          <a:lstStyle/>
          <a:p>
            <a:pPr defTabSz="685800"/>
            <a:endParaRPr lang="en-GB" dirty="0">
              <a:solidFill>
                <a:srgbClr val="373433"/>
              </a:solidFill>
            </a:endParaRPr>
          </a:p>
        </p:txBody>
      </p:sp>
      <p:sp>
        <p:nvSpPr>
          <p:cNvPr id="11" name="Slide Number Placeholder 10"/>
          <p:cNvSpPr>
            <a:spLocks noGrp="1"/>
          </p:cNvSpPr>
          <p:nvPr>
            <p:ph type="sldNum" sz="quarter" idx="15"/>
          </p:nvPr>
        </p:nvSpPr>
        <p:spPr bwMode="gray">
          <a:xfrm>
            <a:off x="8360730" y="195486"/>
            <a:ext cx="398769" cy="405000"/>
          </a:xfrm>
          <a:prstGeom prst="rect">
            <a:avLst/>
          </a:prstGeom>
        </p:spPr>
        <p:txBody>
          <a:bodyPr/>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a:xfrm>
            <a:off x="1913243" y="4726664"/>
            <a:ext cx="2160000" cy="27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3" name="Text Placeholder 2"/>
          <p:cNvSpPr>
            <a:spLocks noGrp="1"/>
          </p:cNvSpPr>
          <p:nvPr>
            <p:ph type="body" sz="quarter" idx="17" hasCustomPrompt="1"/>
          </p:nvPr>
        </p:nvSpPr>
        <p:spPr>
          <a:xfrm>
            <a:off x="378431" y="4527492"/>
            <a:ext cx="8374154" cy="80792"/>
          </a:xfrm>
          <a:prstGeom prst="rect">
            <a:avLst/>
          </a:prstGeo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Tree>
    <p:extLst>
      <p:ext uri="{BB962C8B-B14F-4D97-AF65-F5344CB8AC3E}">
        <p14:creationId xmlns:p14="http://schemas.microsoft.com/office/powerpoint/2010/main" val="1788622503"/>
      </p:ext>
    </p:extLst>
  </p:cSld>
  <p:clrMapOvr>
    <a:masterClrMapping/>
  </p:clrMapOvr>
  <p:transition>
    <p:wipe dir="r"/>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288270322"/>
      </p:ext>
    </p:extLst>
  </p:cSld>
  <p:clrMapOvr>
    <a:masterClrMapping/>
  </p:clrMapOvr>
  <p:transition>
    <p:wipe dir="r"/>
  </p:transition>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5" name="Date Placeholder 4"/>
          <p:cNvSpPr>
            <a:spLocks noGrp="1"/>
          </p:cNvSpPr>
          <p:nvPr>
            <p:ph type="dt" sz="half" idx="10"/>
          </p:nvPr>
        </p:nvSpPr>
        <p:spPr bwMode="gray">
          <a:xfrm>
            <a:off x="378831" y="4727700"/>
            <a:ext cx="1438892" cy="270000"/>
          </a:xfrm>
          <a:prstGeom prst="rect">
            <a:avLst/>
          </a:prstGeom>
        </p:spPr>
        <p:txBody>
          <a:bodyPr/>
          <a:lstStyle/>
          <a:p>
            <a:pPr defTabSz="685800"/>
            <a:endParaRPr lang="en-GB" dirty="0">
              <a:solidFill>
                <a:srgbClr val="003625"/>
              </a:solidFill>
            </a:endParaRPr>
          </a:p>
        </p:txBody>
      </p:sp>
      <p:sp>
        <p:nvSpPr>
          <p:cNvPr id="6" name="Footer Placeholder 5"/>
          <p:cNvSpPr>
            <a:spLocks noGrp="1"/>
          </p:cNvSpPr>
          <p:nvPr>
            <p:ph type="ftr" sz="quarter" idx="11"/>
          </p:nvPr>
        </p:nvSpPr>
        <p:spPr bwMode="gray"/>
        <p:txBody>
          <a:bodyPr/>
          <a:lstStyle/>
          <a:p>
            <a:r>
              <a:rPr lang="en-GB" dirty="0" smtClean="0">
                <a:solidFill>
                  <a:srgbClr val="003625"/>
                </a:solidFill>
              </a:rPr>
              <a:t>For financial intermediary use only, not to be used with customers.</a:t>
            </a:r>
            <a:endParaRPr lang="en-GB" dirty="0">
              <a:solidFill>
                <a:srgbClr val="003625"/>
              </a:solidFill>
            </a:endParaRPr>
          </a:p>
        </p:txBody>
      </p:sp>
      <p:sp>
        <p:nvSpPr>
          <p:cNvPr id="7" name="Slide Number Placeholder 6"/>
          <p:cNvSpPr>
            <a:spLocks noGrp="1"/>
          </p:cNvSpPr>
          <p:nvPr>
            <p:ph type="sldNum" sz="quarter" idx="12"/>
          </p:nvPr>
        </p:nvSpPr>
        <p:spPr bwMode="gray">
          <a:xfrm>
            <a:off x="8361301" y="196453"/>
            <a:ext cx="398769" cy="378000"/>
          </a:xfrm>
          <a:prstGeom prst="rect">
            <a:avLst/>
          </a:prstGeom>
        </p:spPr>
        <p:txBody>
          <a:bodyPr/>
          <a:lstStyle/>
          <a:p>
            <a:pPr defTabSz="685800"/>
            <a:fld id="{9BD6FA6A-A86D-4D06-AFF9-1E656D8048A1}" type="slidenum">
              <a:rPr lang="en-GB" smtClean="0">
                <a:solidFill>
                  <a:srgbClr val="003625"/>
                </a:solidFill>
              </a:rPr>
              <a:pPr defTabSz="685800"/>
              <a:t>‹#›</a:t>
            </a:fld>
            <a:endParaRPr lang="en-GB" dirty="0">
              <a:solidFill>
                <a:srgbClr val="003625"/>
              </a:solidFill>
            </a:endParaRPr>
          </a:p>
        </p:txBody>
      </p:sp>
      <p:sp>
        <p:nvSpPr>
          <p:cNvPr id="10" name="Content Placeholder 9"/>
          <p:cNvSpPr>
            <a:spLocks noGrp="1"/>
          </p:cNvSpPr>
          <p:nvPr>
            <p:ph sz="quarter" idx="13"/>
          </p:nvPr>
        </p:nvSpPr>
        <p:spPr bwMode="gray">
          <a:xfrm>
            <a:off x="378831" y="1058400"/>
            <a:ext cx="4117292" cy="3375000"/>
          </a:xfrm>
        </p:spPr>
        <p:txBody>
          <a:bodyPr/>
          <a:lstStyle>
            <a:lvl1pPr>
              <a:defRPr/>
            </a:lvl1pPr>
            <a:lvl2pPr>
              <a:buFont typeface="Arial" pitchFamily="34" charset="0"/>
              <a:buChar char="–"/>
              <a:defRPr/>
            </a:lvl2pPr>
            <a:lvl3pPr marL="914423" indent="-253518">
              <a:buSzPct val="85000"/>
              <a:buFont typeface="Arial" pitchFamily="34" charset="0"/>
              <a:buChar char="–"/>
              <a:defRPr/>
            </a:lvl3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1" name="Content Placeholder 9"/>
          <p:cNvSpPr>
            <a:spLocks noGrp="1"/>
          </p:cNvSpPr>
          <p:nvPr>
            <p:ph sz="quarter" idx="14"/>
          </p:nvPr>
        </p:nvSpPr>
        <p:spPr bwMode="gray">
          <a:xfrm>
            <a:off x="4633088" y="1058400"/>
            <a:ext cx="4117292" cy="3375000"/>
          </a:xfrm>
        </p:spPr>
        <p:txBody>
          <a:bodyPr/>
          <a:lstStyle>
            <a:lvl1pPr>
              <a:defRPr/>
            </a:lvl1pPr>
            <a:lvl2pPr>
              <a:buFont typeface="Arial" pitchFamily="34" charset="0"/>
              <a:buChar char="–"/>
              <a:defRPr/>
            </a:lvl2pPr>
            <a:lvl3pPr marL="914423" indent="-253518">
              <a:buFont typeface="Arial" pitchFamily="34" charset="0"/>
              <a:buChar char="–"/>
              <a:defRPr/>
            </a:lvl3pPr>
            <a:lvl4pPr>
              <a:buNone/>
              <a:defRPr/>
            </a:lvl4pPr>
            <a:lvl5pPr>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 Placeholder 2"/>
          <p:cNvSpPr>
            <a:spLocks noGrp="1"/>
          </p:cNvSpPr>
          <p:nvPr>
            <p:ph type="body" sz="quarter" idx="17" hasCustomPrompt="1"/>
          </p:nvPr>
        </p:nvSpPr>
        <p:spPr>
          <a:xfrm>
            <a:off x="378431" y="4527492"/>
            <a:ext cx="4117292" cy="80792"/>
          </a:xfr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
        <p:nvSpPr>
          <p:cNvPr id="13" name="Text Placeholder 2"/>
          <p:cNvSpPr>
            <a:spLocks noGrp="1"/>
          </p:cNvSpPr>
          <p:nvPr>
            <p:ph type="body" sz="quarter" idx="18" hasCustomPrompt="1"/>
          </p:nvPr>
        </p:nvSpPr>
        <p:spPr>
          <a:xfrm>
            <a:off x="4633088" y="4527492"/>
            <a:ext cx="4117292" cy="80792"/>
          </a:xfrm>
          <a:noFill/>
        </p:spPr>
        <p:txBody>
          <a:bodyPr wrap="none" lIns="0" tIns="0" rIns="0" bIns="0" rtlCol="0" anchor="b" anchorCtr="0">
            <a:noAutofit/>
          </a:bodyPr>
          <a:lstStyle>
            <a:lvl1pPr>
              <a:defRPr lang="en-US" sz="646" dirty="0" smtClean="0">
                <a:solidFill>
                  <a:schemeClr val="tx1"/>
                </a:solidFill>
              </a:defRPr>
            </a:lvl1pPr>
            <a:lvl2pPr>
              <a:defRPr lang="en-US" sz="1292" dirty="0" smtClean="0"/>
            </a:lvl2pPr>
            <a:lvl3pPr>
              <a:defRPr lang="en-US" sz="1292" dirty="0" smtClean="0"/>
            </a:lvl3pPr>
            <a:lvl4pPr>
              <a:defRPr lang="en-US" sz="1292" dirty="0" smtClean="0"/>
            </a:lvl4pPr>
            <a:lvl5pPr>
              <a:defRPr lang="en-GB" sz="1292" dirty="0"/>
            </a:lvl5pPr>
          </a:lstStyle>
          <a:p>
            <a:pPr lvl="0" defTabSz="830709"/>
            <a:r>
              <a:rPr lang="en-US" dirty="0" smtClean="0"/>
              <a:t>Insert source text or delete this text placeholder</a:t>
            </a:r>
          </a:p>
        </p:txBody>
      </p:sp>
    </p:spTree>
    <p:extLst>
      <p:ext uri="{BB962C8B-B14F-4D97-AF65-F5344CB8AC3E}">
        <p14:creationId xmlns:p14="http://schemas.microsoft.com/office/powerpoint/2010/main" val="298704635"/>
      </p:ext>
    </p:extLst>
  </p:cSld>
  <p:clrMapOvr>
    <a:masterClrMapping/>
  </p:clrMapOvr>
  <p:transition>
    <p:wipe dir="r"/>
  </p:transition>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298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471"/>
              </a:spcBef>
              <a:defRPr/>
            </a:lvl2pPr>
            <a:lvl3pPr>
              <a:spcBef>
                <a:spcPts val="471"/>
              </a:spcBef>
              <a:defRPr/>
            </a:lvl3pPr>
            <a:lvl4pPr>
              <a:spcBef>
                <a:spcPts val="786"/>
              </a:spcBef>
              <a:defRPr/>
            </a:lvl4pPr>
            <a:lvl5pPr>
              <a:spcBef>
                <a:spcPts val="786"/>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06971154"/>
      </p:ext>
    </p:extLst>
  </p:cSld>
  <p:clrMapOvr>
    <a:masterClrMapping/>
  </p:clrMapOvr>
  <p:transition>
    <p:wipe dir="r"/>
  </p:transition>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337902"/>
      </p:ext>
    </p:extLst>
  </p:cSld>
  <p:clrMapOvr>
    <a:masterClrMapping/>
  </p:clrMapOvr>
  <p:transition>
    <p:wipe dir="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4985" y="4495800"/>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GB" dirty="0" smtClean="0">
                <a:solidFill>
                  <a:srgbClr val="000000"/>
                </a:solidFill>
              </a:rPr>
              <a:t>For financial intermediary use only, not to be used with customers.</a:t>
            </a:r>
            <a:endParaRPr lang="en-US" dirty="0">
              <a:solidFill>
                <a:srgbClr val="000000"/>
              </a:solidFill>
            </a:endParaRPr>
          </a:p>
        </p:txBody>
      </p:sp>
      <p:pic>
        <p:nvPicPr>
          <p:cNvPr id="9" name="Picture 8"/>
          <p:cNvPicPr>
            <a:picLocks noChangeAspect="1"/>
          </p:cNvPicPr>
          <p:nvPr userDrawn="1"/>
        </p:nvPicPr>
        <p:blipFill>
          <a:blip r:embed="rId2" cstate="print"/>
          <a:stretch>
            <a:fillRect/>
          </a:stretch>
        </p:blipFill>
        <p:spPr>
          <a:xfrm rot="10800000">
            <a:off x="219075" y="4495800"/>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a:lstStyle/>
          <a:p>
            <a:pPr defTabSz="685800"/>
            <a:fld id="{D92943C2-89EB-8840-A8C0-4C21B007AE74}" type="slidenum">
              <a:rPr lang="en-US" b="1" smtClean="0">
                <a:solidFill>
                  <a:prstClr val="white"/>
                </a:solidFill>
              </a:rPr>
              <a:pPr defTabSz="685800"/>
              <a:t>‹#›</a:t>
            </a:fld>
            <a:endParaRPr lang="en-US" b="1" dirty="0">
              <a:solidFill>
                <a:prstClr val="white"/>
              </a:solidFill>
            </a:endParaRPr>
          </a:p>
        </p:txBody>
      </p:sp>
    </p:spTree>
    <p:extLst>
      <p:ext uri="{BB962C8B-B14F-4D97-AF65-F5344CB8AC3E}">
        <p14:creationId xmlns:p14="http://schemas.microsoft.com/office/powerpoint/2010/main" val="4060398164"/>
      </p:ext>
    </p:extLst>
  </p:cSld>
  <p:clrMapOvr>
    <a:masterClrMapping/>
  </p:clrMapOvr>
  <p:transition>
    <p:wipe dir="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76" y="4500563"/>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Disclaimer/Confidentiality Statement - to update use the Header &amp; Footer tool</a:t>
            </a:r>
            <a:endParaRPr lang="en-US" dirty="0">
              <a:solidFill>
                <a:srgbClr val="373433"/>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a:lstStyle/>
          <a:p>
            <a:pPr defTabSz="685800"/>
            <a:fld id="{D92943C2-89EB-8840-A8C0-4C21B007AE74}" type="slidenum">
              <a:rPr lang="en-US" smtClean="0">
                <a:solidFill>
                  <a:srgbClr val="373433"/>
                </a:solidFill>
              </a:rPr>
              <a:pPr defTabSz="685800"/>
              <a:t>‹#›</a:t>
            </a:fld>
            <a:endParaRPr lang="en-US" dirty="0">
              <a:solidFill>
                <a:srgbClr val="373433"/>
              </a:solidFill>
            </a:endParaRPr>
          </a:p>
        </p:txBody>
      </p:sp>
    </p:spTree>
    <p:extLst>
      <p:ext uri="{BB962C8B-B14F-4D97-AF65-F5344CB8AC3E}">
        <p14:creationId xmlns:p14="http://schemas.microsoft.com/office/powerpoint/2010/main" val="1467289093"/>
      </p:ext>
    </p:extLst>
  </p:cSld>
  <p:clrMapOvr>
    <a:masterClrMapping/>
  </p:clrMapOvr>
  <p:transition>
    <p:wipe dir="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798371632"/>
      </p:ext>
    </p:extLst>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719" y="1307352"/>
            <a:ext cx="8378047" cy="1102519"/>
          </a:xfrm>
          <a:noFill/>
        </p:spPr>
        <p:txBody>
          <a:bodyPr anchor="b" anchorCtr="0">
            <a:normAutofit/>
          </a:bodyPr>
          <a:lstStyle>
            <a:lvl1pPr algn="l">
              <a:defRPr sz="40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43729" y="2572941"/>
            <a:ext cx="8382859" cy="1314450"/>
          </a:xfrm>
        </p:spPr>
        <p:txBody>
          <a:bodyPr>
            <a:normAutofit/>
          </a:bodyPr>
          <a:lstStyle>
            <a:lvl1pPr marL="0" indent="0" algn="l">
              <a:buNone/>
              <a:defRPr sz="2400">
                <a:solidFill>
                  <a:schemeClr val="tx1"/>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smtClean="0"/>
              <a:t>Click to edit Master subtitle style</a:t>
            </a:r>
            <a:endParaRPr lang="en-GB" dirty="0"/>
          </a:p>
        </p:txBody>
      </p:sp>
      <p:sp>
        <p:nvSpPr>
          <p:cNvPr id="10" name="Footer Placeholder 9"/>
          <p:cNvSpPr>
            <a:spLocks noGrp="1"/>
          </p:cNvSpPr>
          <p:nvPr>
            <p:ph type="ftr" sz="quarter" idx="10"/>
          </p:nvPr>
        </p:nvSpPr>
        <p:spPr/>
        <p:txBody>
          <a:bodyPr/>
          <a:lstStyle/>
          <a:p>
            <a:r>
              <a:rPr lang="en-US" dirty="0" smtClean="0">
                <a:solidFill>
                  <a:srgbClr val="352D76"/>
                </a:solidFill>
              </a:rPr>
              <a:t>Confidential</a:t>
            </a:r>
            <a:endParaRPr lang="en-US" dirty="0">
              <a:solidFill>
                <a:srgbClr val="352D76"/>
              </a:solidFill>
            </a:endParaRPr>
          </a:p>
        </p:txBody>
      </p:sp>
      <p:sp>
        <p:nvSpPr>
          <p:cNvPr id="11" name="Slide Number Placeholder 10"/>
          <p:cNvSpPr>
            <a:spLocks noGrp="1"/>
          </p:cNvSpPr>
          <p:nvPr>
            <p:ph type="sldNum" sz="quarter" idx="11"/>
          </p:nvPr>
        </p:nvSpPr>
        <p:spPr>
          <a:xfrm>
            <a:off x="20515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541720385"/>
      </p:ext>
    </p:extLst>
  </p:cSld>
  <p:clrMapOvr>
    <a:masterClrMapping/>
  </p:clrMapOvr>
  <p:transition>
    <p:wipe dir="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89153696"/>
      </p:ext>
    </p:extLst>
  </p:cSld>
  <p:clrMapOvr>
    <a:masterClrMapping/>
  </p:clrMapOvr>
  <p:transition>
    <p:wipe dir="r"/>
  </p:transition>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505840426"/>
      </p:ext>
    </p:extLst>
  </p:cSld>
  <p:clrMapOvr>
    <a:masterClrMapping/>
  </p:clrMapOvr>
  <p:transition>
    <p:wipe dir="r"/>
  </p:transition>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03439178"/>
      </p:ext>
    </p:extLst>
  </p:cSld>
  <p:clrMapOvr>
    <a:masterClrMapping/>
  </p:clrMapOvr>
  <p:transition>
    <p:wipe dir="r"/>
  </p:transition>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8784948"/>
      </p:ext>
    </p:extLst>
  </p:cSld>
  <p:clrMapOvr>
    <a:masterClrMapping/>
  </p:clrMapOvr>
  <p:transition>
    <p:wipe dir="r"/>
  </p:transition>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08025245"/>
      </p:ext>
    </p:extLst>
  </p:cSld>
  <p:clrMapOvr>
    <a:masterClrMapping/>
  </p:clrMapOvr>
  <p:transition>
    <p:wipe dir="r"/>
  </p:transition>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87070520"/>
      </p:ext>
    </p:extLst>
  </p:cSld>
  <p:clrMapOvr>
    <a:masterClrMapping/>
  </p:clrMapOvr>
  <p:transition>
    <p:wipe dir="r"/>
  </p:transition>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73846878"/>
      </p:ext>
    </p:extLst>
  </p:cSld>
  <p:clrMapOvr>
    <a:masterClrMapping/>
  </p:clrMapOvr>
  <p:transition>
    <p:wipe dir="r"/>
  </p:transition>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2663626612"/>
      </p:ext>
    </p:extLst>
  </p:cSld>
  <p:clrMapOvr>
    <a:masterClrMapping/>
  </p:clrMapOvr>
  <p:transition>
    <p:wipe dir="r"/>
  </p:transition>
  <p:timing>
    <p:tnLst>
      <p:par>
        <p:cTn id="1" dur="indefinite" restart="never" nodeType="tmRoot"/>
      </p:par>
    </p:tnLst>
  </p:timing>
  <p:hf hdr="0" ftr="0" dt="0"/>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270497630"/>
      </p:ext>
    </p:extLst>
  </p:cSld>
  <p:clrMapOvr>
    <a:masterClrMapping/>
  </p:clrMapOvr>
  <p:transition>
    <p:wipe dir="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61555116"/>
      </p:ext>
    </p:extLst>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01954788"/>
      </p:ext>
    </p:extLst>
  </p:cSld>
  <p:clrMapOvr>
    <a:masterClrMapping/>
  </p:clrMapOvr>
  <p:transition>
    <p:wipe dir="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635525394"/>
      </p:ext>
    </p:extLst>
  </p:cSld>
  <p:clrMapOvr>
    <a:masterClrMapping/>
  </p:clrMapOvr>
  <p:transition>
    <p:wipe dir="r"/>
  </p:transition>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9862583"/>
      </p:ext>
    </p:extLst>
  </p:cSld>
  <p:clrMapOvr>
    <a:masterClrMapping/>
  </p:clrMapOvr>
  <p:transition>
    <p:wipe dir="r"/>
  </p:transition>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68232054"/>
      </p:ext>
    </p:extLst>
  </p:cSld>
  <p:clrMapOvr>
    <a:masterClrMapping/>
  </p:clrMapOvr>
  <p:transition>
    <p:wipe dir="r"/>
  </p:transition>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18817439"/>
      </p:ext>
    </p:extLst>
  </p:cSld>
  <p:clrMapOvr>
    <a:masterClrMapping/>
  </p:clrMapOvr>
  <p:transition>
    <p:wipe dir="r"/>
  </p:transition>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9239703"/>
      </p:ext>
    </p:extLst>
  </p:cSld>
  <p:clrMapOvr>
    <a:masterClrMapping/>
  </p:clrMapOvr>
  <p:transition>
    <p:wipe dir="r"/>
  </p:transition>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881503077"/>
      </p:ext>
    </p:extLst>
  </p:cSld>
  <p:clrMapOvr>
    <a:masterClrMapping/>
  </p:clrMapOvr>
  <p:transition>
    <p:wipe dir="r"/>
  </p:transition>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2629519917"/>
      </p:ext>
    </p:extLst>
  </p:cSld>
  <p:clrMapOvr>
    <a:masterClrMapping/>
  </p:clrMapOvr>
  <p:transition>
    <p:wipe dir="r"/>
  </p:transition>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2597371472"/>
      </p:ext>
    </p:extLst>
  </p:cSld>
  <p:clrMapOvr>
    <a:masterClrMapping/>
  </p:clrMapOvr>
  <p:transition>
    <p:wipe dir="r"/>
  </p:transition>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323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511"/>
              </a:spcBef>
              <a:defRPr/>
            </a:lvl2pPr>
            <a:lvl3pPr>
              <a:spcBef>
                <a:spcPts val="511"/>
              </a:spcBef>
              <a:defRPr/>
            </a:lvl3pPr>
            <a:lvl4pPr>
              <a:spcBef>
                <a:spcPts val="852"/>
              </a:spcBef>
              <a:defRPr/>
            </a:lvl4pPr>
            <a:lvl5pPr>
              <a:spcBef>
                <a:spcPts val="852"/>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9721744"/>
      </p:ext>
    </p:extLst>
  </p:cSld>
  <p:clrMapOvr>
    <a:masterClrMapping/>
  </p:clrMapOvr>
  <p:transition>
    <p:wipe dir="r"/>
  </p:transition>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5" y="63103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76" y="4495800"/>
            <a:ext cx="6624637" cy="323850"/>
          </a:xfrm>
        </p:spPr>
        <p:txBody>
          <a:bodyPr>
            <a:noAutofit/>
          </a:bodyPr>
          <a:lstStyle>
            <a:lvl1pPr marL="0" indent="0">
              <a:buNone/>
              <a:defRPr sz="800"/>
            </a:lvl1pPr>
            <a:lvl2pPr marL="177800" indent="0">
              <a:buNone/>
              <a:defRPr sz="800"/>
            </a:lvl2pPr>
            <a:lvl3pPr marL="363538" indent="0">
              <a:buNone/>
              <a:defRPr sz="800"/>
            </a:lvl3pPr>
            <a:lvl4pPr marL="541338" indent="0">
              <a:buNone/>
              <a:defRPr sz="800"/>
            </a:lvl4pPr>
            <a:lvl5pPr marL="719138"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847079024"/>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19095" y="631065"/>
            <a:ext cx="8712201" cy="3869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3" hasCustomPrompt="1"/>
          </p:nvPr>
        </p:nvSpPr>
        <p:spPr>
          <a:xfrm>
            <a:off x="219114"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718079012"/>
      </p:ext>
    </p:extLst>
  </p:cSld>
  <p:clrMapOvr>
    <a:masterClrMapping/>
  </p:clrMapOvr>
  <p:transition>
    <p:wipe dir="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296964104"/>
      </p:ext>
    </p:extLst>
  </p:cSld>
  <p:clrMapOvr>
    <a:masterClrMapping/>
  </p:clrMapOvr>
  <p:transition>
    <p:wipe dir="r"/>
  </p:transition>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54029097"/>
      </p:ext>
    </p:extLst>
  </p:cSld>
  <p:clrMapOvr>
    <a:masterClrMapping/>
  </p:clrMapOvr>
  <p:transition>
    <p:wipe dir="r"/>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116030053"/>
      </p:ext>
    </p:extLst>
  </p:cSld>
  <p:clrMapOvr>
    <a:masterClrMapping/>
  </p:clrMapOvr>
  <p:transition>
    <p:wipe dir="r"/>
  </p:transition>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90303981"/>
      </p:ext>
    </p:extLst>
  </p:cSld>
  <p:clrMapOvr>
    <a:masterClrMapping/>
  </p:clrMapOvr>
  <p:transition>
    <p:wipe dir="r"/>
  </p:transition>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91085296"/>
      </p:ext>
    </p:extLst>
  </p:cSld>
  <p:clrMapOvr>
    <a:masterClrMapping/>
  </p:clrMapOvr>
  <p:transition>
    <p:wipe dir="r"/>
  </p:transition>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96923149"/>
      </p:ext>
    </p:extLst>
  </p:cSld>
  <p:clrMapOvr>
    <a:masterClrMapping/>
  </p:clrMapOvr>
  <p:transition>
    <p:wipe dir="r"/>
  </p:transition>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51050202"/>
      </p:ext>
    </p:extLst>
  </p:cSld>
  <p:clrMapOvr>
    <a:masterClrMapping/>
  </p:clrMapOvr>
  <p:transition>
    <p:wipe dir="r"/>
  </p:transition>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199774011"/>
      </p:ext>
    </p:extLst>
  </p:cSld>
  <p:clrMapOvr>
    <a:masterClrMapping/>
  </p:clrMapOvr>
  <p:transition>
    <p:wipe dir="r"/>
  </p:transition>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097268735"/>
      </p:ext>
    </p:extLst>
  </p:cSld>
  <p:clrMapOvr>
    <a:masterClrMapping/>
  </p:clrMapOvr>
  <p:transition>
    <p:wipe dir="r"/>
  </p:transition>
  <p:timing>
    <p:tnLst>
      <p:par>
        <p:cTn id="1" dur="indefinite" restart="never" nodeType="tmRoot"/>
      </p:par>
    </p:tnLst>
  </p:timing>
  <p:hf hdr="0" ftr="0" dt="0"/>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41712018"/>
      </p:ext>
    </p:extLst>
  </p:cSld>
  <p:clrMapOvr>
    <a:masterClrMapping/>
  </p:clrMapOvr>
  <p:transition>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Grey - No Text">
    <p:spTree>
      <p:nvGrpSpPr>
        <p:cNvPr id="1" name=""/>
        <p:cNvGrpSpPr/>
        <p:nvPr/>
      </p:nvGrpSpPr>
      <p:grpSpPr>
        <a:xfrm>
          <a:off x="0" y="0"/>
          <a:ext cx="0" cy="0"/>
          <a:chOff x="0" y="0"/>
          <a:chExt cx="0" cy="0"/>
        </a:xfrm>
      </p:grpSpPr>
      <p:sp>
        <p:nvSpPr>
          <p:cNvPr id="17" name="Text Placeholder 9"/>
          <p:cNvSpPr>
            <a:spLocks noGrp="1"/>
          </p:cNvSpPr>
          <p:nvPr>
            <p:ph type="body" sz="quarter" idx="13"/>
          </p:nvPr>
        </p:nvSpPr>
        <p:spPr>
          <a:xfrm>
            <a:off x="-628998" y="-338199"/>
            <a:ext cx="156743" cy="112112"/>
          </a:xfrm>
          <a:prstGeom prst="rect">
            <a:avLst/>
          </a:prstGeom>
        </p:spPr>
        <p:txBody>
          <a:bodyPr lIns="0" tIns="0"/>
          <a:lstStyle>
            <a:lvl1pPr marL="0" indent="0">
              <a:buNone/>
              <a:defRPr sz="100">
                <a:solidFill>
                  <a:schemeClr val="bg1">
                    <a:lumMod val="85000"/>
                  </a:schemeClr>
                </a:solidFill>
              </a:defRPr>
            </a:lvl1pPr>
            <a:lvl2pPr marL="456950" indent="0">
              <a:buNone/>
              <a:defRPr sz="100">
                <a:solidFill>
                  <a:schemeClr val="bg1">
                    <a:lumMod val="85000"/>
                  </a:schemeClr>
                </a:solidFill>
              </a:defRPr>
            </a:lvl2pPr>
            <a:lvl3pPr marL="913928" indent="0">
              <a:buNone/>
              <a:defRPr sz="100">
                <a:solidFill>
                  <a:schemeClr val="bg1">
                    <a:lumMod val="85000"/>
                  </a:schemeClr>
                </a:solidFill>
              </a:defRPr>
            </a:lvl3pPr>
            <a:lvl4pPr marL="1370886" indent="0">
              <a:buNone/>
              <a:defRPr sz="100">
                <a:solidFill>
                  <a:schemeClr val="bg1">
                    <a:lumMod val="85000"/>
                  </a:schemeClr>
                </a:solidFill>
              </a:defRPr>
            </a:lvl4pPr>
            <a:lvl5pPr marL="1827854" indent="0">
              <a:buNone/>
              <a:defRPr sz="100">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3" y="1039968"/>
            <a:ext cx="9143992" cy="4103543"/>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
        <p:nvSpPr>
          <p:cNvPr id="18" name="Freeform 5"/>
          <p:cNvSpPr>
            <a:spLocks/>
          </p:cNvSpPr>
          <p:nvPr userDrawn="1"/>
        </p:nvSpPr>
        <p:spPr bwMode="auto">
          <a:xfrm>
            <a:off x="8526950" y="4728370"/>
            <a:ext cx="416532" cy="290204"/>
          </a:xfrm>
          <a:custGeom>
            <a:avLst/>
            <a:gdLst>
              <a:gd name="T0" fmla="*/ 416 w 420"/>
              <a:gd name="T1" fmla="*/ 179 h 390"/>
              <a:gd name="T2" fmla="*/ 398 w 420"/>
              <a:gd name="T3" fmla="*/ 115 h 390"/>
              <a:gd name="T4" fmla="*/ 326 w 420"/>
              <a:gd name="T5" fmla="*/ 33 h 390"/>
              <a:gd name="T6" fmla="*/ 321 w 420"/>
              <a:gd name="T7" fmla="*/ 31 h 390"/>
              <a:gd name="T8" fmla="*/ 211 w 420"/>
              <a:gd name="T9" fmla="*/ 0 h 390"/>
              <a:gd name="T10" fmla="*/ 130 w 420"/>
              <a:gd name="T11" fmla="*/ 16 h 390"/>
              <a:gd name="T12" fmla="*/ 129 w 420"/>
              <a:gd name="T13" fmla="*/ 17 h 390"/>
              <a:gd name="T14" fmla="*/ 119 w 420"/>
              <a:gd name="T15" fmla="*/ 21 h 390"/>
              <a:gd name="T16" fmla="*/ 114 w 420"/>
              <a:gd name="T17" fmla="*/ 24 h 390"/>
              <a:gd name="T18" fmla="*/ 112 w 420"/>
              <a:gd name="T19" fmla="*/ 25 h 390"/>
              <a:gd name="T20" fmla="*/ 109 w 420"/>
              <a:gd name="T21" fmla="*/ 27 h 390"/>
              <a:gd name="T22" fmla="*/ 108 w 420"/>
              <a:gd name="T23" fmla="*/ 27 h 390"/>
              <a:gd name="T24" fmla="*/ 14 w 420"/>
              <a:gd name="T25" fmla="*/ 144 h 390"/>
              <a:gd name="T26" fmla="*/ 14 w 420"/>
              <a:gd name="T27" fmla="*/ 144 h 390"/>
              <a:gd name="T28" fmla="*/ 9 w 420"/>
              <a:gd name="T29" fmla="*/ 165 h 390"/>
              <a:gd name="T30" fmla="*/ 16 w 420"/>
              <a:gd name="T31" fmla="*/ 275 h 390"/>
              <a:gd name="T32" fmla="*/ 110 w 420"/>
              <a:gd name="T33" fmla="*/ 387 h 390"/>
              <a:gd name="T34" fmla="*/ 116 w 420"/>
              <a:gd name="T35" fmla="*/ 389 h 390"/>
              <a:gd name="T36" fmla="*/ 120 w 420"/>
              <a:gd name="T37" fmla="*/ 390 h 390"/>
              <a:gd name="T38" fmla="*/ 120 w 420"/>
              <a:gd name="T39" fmla="*/ 381 h 390"/>
              <a:gd name="T40" fmla="*/ 120 w 420"/>
              <a:gd name="T41" fmla="*/ 206 h 390"/>
              <a:gd name="T42" fmla="*/ 131 w 420"/>
              <a:gd name="T43" fmla="*/ 161 h 390"/>
              <a:gd name="T44" fmla="*/ 257 w 420"/>
              <a:gd name="T45" fmla="*/ 119 h 390"/>
              <a:gd name="T46" fmla="*/ 310 w 420"/>
              <a:gd name="T47" fmla="*/ 194 h 390"/>
              <a:gd name="T48" fmla="*/ 293 w 420"/>
              <a:gd name="T49" fmla="*/ 260 h 390"/>
              <a:gd name="T50" fmla="*/ 270 w 420"/>
              <a:gd name="T51" fmla="*/ 286 h 390"/>
              <a:gd name="T52" fmla="*/ 271 w 420"/>
              <a:gd name="T53" fmla="*/ 287 h 390"/>
              <a:gd name="T54" fmla="*/ 325 w 420"/>
              <a:gd name="T55" fmla="*/ 369 h 390"/>
              <a:gd name="T56" fmla="*/ 331 w 420"/>
              <a:gd name="T57" fmla="*/ 375 h 390"/>
              <a:gd name="T58" fmla="*/ 338 w 420"/>
              <a:gd name="T59" fmla="*/ 371 h 390"/>
              <a:gd name="T60" fmla="*/ 371 w 420"/>
              <a:gd name="T61" fmla="*/ 339 h 390"/>
              <a:gd name="T62" fmla="*/ 414 w 420"/>
              <a:gd name="T63" fmla="*/ 250 h 390"/>
              <a:gd name="T64" fmla="*/ 416 w 420"/>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390">
                <a:moveTo>
                  <a:pt x="416" y="179"/>
                </a:moveTo>
                <a:cubicBezTo>
                  <a:pt x="413" y="157"/>
                  <a:pt x="407" y="135"/>
                  <a:pt x="398" y="115"/>
                </a:cubicBezTo>
                <a:cubicBezTo>
                  <a:pt x="381" y="82"/>
                  <a:pt x="357" y="54"/>
                  <a:pt x="326" y="33"/>
                </a:cubicBezTo>
                <a:cubicBezTo>
                  <a:pt x="324" y="33"/>
                  <a:pt x="323" y="32"/>
                  <a:pt x="321" y="31"/>
                </a:cubicBezTo>
                <a:cubicBezTo>
                  <a:pt x="289" y="11"/>
                  <a:pt x="252" y="0"/>
                  <a:pt x="211" y="0"/>
                </a:cubicBezTo>
                <a:cubicBezTo>
                  <a:pt x="183" y="0"/>
                  <a:pt x="155" y="5"/>
                  <a:pt x="130" y="16"/>
                </a:cubicBezTo>
                <a:cubicBezTo>
                  <a:pt x="130" y="16"/>
                  <a:pt x="129" y="16"/>
                  <a:pt x="129" y="17"/>
                </a:cubicBezTo>
                <a:cubicBezTo>
                  <a:pt x="125" y="18"/>
                  <a:pt x="122" y="20"/>
                  <a:pt x="119" y="21"/>
                </a:cubicBezTo>
                <a:cubicBezTo>
                  <a:pt x="117" y="22"/>
                  <a:pt x="116" y="23"/>
                  <a:pt x="114" y="24"/>
                </a:cubicBezTo>
                <a:cubicBezTo>
                  <a:pt x="114" y="24"/>
                  <a:pt x="113" y="24"/>
                  <a:pt x="112" y="25"/>
                </a:cubicBezTo>
                <a:cubicBezTo>
                  <a:pt x="111" y="25"/>
                  <a:pt x="110" y="26"/>
                  <a:pt x="109" y="27"/>
                </a:cubicBezTo>
                <a:cubicBezTo>
                  <a:pt x="109" y="27"/>
                  <a:pt x="109" y="27"/>
                  <a:pt x="108" y="27"/>
                </a:cubicBezTo>
                <a:cubicBezTo>
                  <a:pt x="62" y="54"/>
                  <a:pt x="30" y="93"/>
                  <a:pt x="14" y="144"/>
                </a:cubicBezTo>
                <a:cubicBezTo>
                  <a:pt x="14" y="144"/>
                  <a:pt x="14" y="144"/>
                  <a:pt x="14" y="144"/>
                </a:cubicBezTo>
                <a:cubicBezTo>
                  <a:pt x="12" y="151"/>
                  <a:pt x="10" y="158"/>
                  <a:pt x="9" y="165"/>
                </a:cubicBezTo>
                <a:cubicBezTo>
                  <a:pt x="0" y="202"/>
                  <a:pt x="3" y="239"/>
                  <a:pt x="16" y="275"/>
                </a:cubicBezTo>
                <a:cubicBezTo>
                  <a:pt x="33" y="324"/>
                  <a:pt x="65" y="361"/>
                  <a:pt x="110" y="387"/>
                </a:cubicBezTo>
                <a:cubicBezTo>
                  <a:pt x="112" y="388"/>
                  <a:pt x="113" y="389"/>
                  <a:pt x="116" y="389"/>
                </a:cubicBezTo>
                <a:cubicBezTo>
                  <a:pt x="117" y="389"/>
                  <a:pt x="118" y="390"/>
                  <a:pt x="120" y="390"/>
                </a:cubicBezTo>
                <a:cubicBezTo>
                  <a:pt x="120" y="386"/>
                  <a:pt x="120" y="384"/>
                  <a:pt x="120" y="381"/>
                </a:cubicBezTo>
                <a:cubicBezTo>
                  <a:pt x="120" y="323"/>
                  <a:pt x="120" y="264"/>
                  <a:pt x="120" y="206"/>
                </a:cubicBezTo>
                <a:cubicBezTo>
                  <a:pt x="119" y="190"/>
                  <a:pt x="123" y="175"/>
                  <a:pt x="131" y="161"/>
                </a:cubicBezTo>
                <a:cubicBezTo>
                  <a:pt x="154" y="115"/>
                  <a:pt x="210" y="96"/>
                  <a:pt x="257" y="119"/>
                </a:cubicBezTo>
                <a:cubicBezTo>
                  <a:pt x="288" y="134"/>
                  <a:pt x="306" y="161"/>
                  <a:pt x="310" y="194"/>
                </a:cubicBezTo>
                <a:cubicBezTo>
                  <a:pt x="314" y="218"/>
                  <a:pt x="308" y="240"/>
                  <a:pt x="293" y="260"/>
                </a:cubicBezTo>
                <a:cubicBezTo>
                  <a:pt x="287" y="269"/>
                  <a:pt x="278" y="277"/>
                  <a:pt x="270" y="286"/>
                </a:cubicBezTo>
                <a:cubicBezTo>
                  <a:pt x="270" y="285"/>
                  <a:pt x="270" y="286"/>
                  <a:pt x="271" y="287"/>
                </a:cubicBezTo>
                <a:cubicBezTo>
                  <a:pt x="289" y="314"/>
                  <a:pt x="307" y="341"/>
                  <a:pt x="325" y="369"/>
                </a:cubicBezTo>
                <a:cubicBezTo>
                  <a:pt x="327" y="372"/>
                  <a:pt x="329" y="375"/>
                  <a:pt x="331" y="375"/>
                </a:cubicBezTo>
                <a:cubicBezTo>
                  <a:pt x="332" y="375"/>
                  <a:pt x="334" y="374"/>
                  <a:pt x="338" y="371"/>
                </a:cubicBezTo>
                <a:cubicBezTo>
                  <a:pt x="349" y="360"/>
                  <a:pt x="361" y="350"/>
                  <a:pt x="371" y="339"/>
                </a:cubicBezTo>
                <a:cubicBezTo>
                  <a:pt x="393" y="313"/>
                  <a:pt x="407" y="283"/>
                  <a:pt x="414" y="250"/>
                </a:cubicBezTo>
                <a:cubicBezTo>
                  <a:pt x="419" y="227"/>
                  <a:pt x="420" y="203"/>
                  <a:pt x="416" y="179"/>
                </a:cubicBezTo>
                <a:close/>
              </a:path>
            </a:pathLst>
          </a:custGeom>
          <a:solidFill>
            <a:schemeClr val="bg1"/>
          </a:solidFill>
          <a:ln w="11113" cap="flat">
            <a:noFill/>
            <a:prstDash val="solid"/>
            <a:miter lim="800000"/>
            <a:headEnd/>
            <a:tailEnd/>
          </a:ln>
        </p:spPr>
        <p:txBody>
          <a:bodyPr vert="horz" wrap="square" lIns="91398" tIns="45699" rIns="91398" bIns="45699" numCol="1" anchor="t" anchorCtr="0" compatLnSpc="1">
            <a:prstTxWarp prst="textNoShape">
              <a:avLst/>
            </a:prstTxWarp>
          </a:bodyPr>
          <a:lstStyle/>
          <a:p>
            <a:pPr defTabSz="456950"/>
            <a:endParaRPr lang="en-US" dirty="0">
              <a:solidFill>
                <a:srgbClr val="3F3F3F"/>
              </a:solidFill>
            </a:endParaRPr>
          </a:p>
        </p:txBody>
      </p:sp>
      <p:sp>
        <p:nvSpPr>
          <p:cNvPr id="19" name="Slide Number Placeholder 2"/>
          <p:cNvSpPr txBox="1">
            <a:spLocks/>
          </p:cNvSpPr>
          <p:nvPr userDrawn="1"/>
        </p:nvSpPr>
        <p:spPr>
          <a:xfrm>
            <a:off x="8566482" y="4984000"/>
            <a:ext cx="595222" cy="170192"/>
          </a:xfrm>
          <a:prstGeom prst="rect">
            <a:avLst/>
          </a:prstGeom>
        </p:spPr>
        <p:txBody>
          <a:bodyPr vert="horz" lIns="91398" tIns="45699" rIns="91398" bIns="45699" rtlCol="0" anchor="ctr"/>
          <a:lstStyle>
            <a:defPPr>
              <a:defRPr lang="en-US"/>
            </a:defPPr>
            <a:lvl1pPr marL="0" algn="r" defTabSz="457200" rtl="0" eaLnBrk="1" latinLnBrk="0" hangingPunct="1">
              <a:defRPr lang="en-GB"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359FF-C4C6-40DF-BC80-371D6B6F2F23}" type="slidenum">
              <a:rPr>
                <a:solidFill>
                  <a:srgbClr val="3F3F3F">
                    <a:tint val="75000"/>
                  </a:srgbClr>
                </a:solidFill>
              </a:rPr>
              <a:pPr/>
              <a:t>‹#›</a:t>
            </a:fld>
            <a:endParaRPr dirty="0">
              <a:solidFill>
                <a:srgbClr val="3F3F3F">
                  <a:tint val="75000"/>
                </a:srgbClr>
              </a:solidFill>
            </a:endParaRPr>
          </a:p>
        </p:txBody>
      </p:sp>
      <p:sp>
        <p:nvSpPr>
          <p:cNvPr id="21" name="Title 1"/>
          <p:cNvSpPr>
            <a:spLocks noGrp="1"/>
          </p:cNvSpPr>
          <p:nvPr>
            <p:ph type="title"/>
          </p:nvPr>
        </p:nvSpPr>
        <p:spPr>
          <a:xfrm>
            <a:off x="456492" y="208657"/>
            <a:ext cx="8229600" cy="553964"/>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22" name="Text Placeholder 2"/>
          <p:cNvSpPr>
            <a:spLocks noGrp="1"/>
          </p:cNvSpPr>
          <p:nvPr>
            <p:ph type="body" sz="quarter" idx="15"/>
          </p:nvPr>
        </p:nvSpPr>
        <p:spPr>
          <a:xfrm>
            <a:off x="473075" y="478633"/>
            <a:ext cx="8229600" cy="213122"/>
          </a:xfrm>
          <a:prstGeom prst="rect">
            <a:avLst/>
          </a:prstGeom>
        </p:spPr>
        <p:txBody>
          <a:bodyPr/>
          <a:lstStyle>
            <a:lvl1pPr marL="0" indent="0">
              <a:buNone/>
              <a:defRPr sz="2000">
                <a:solidFill>
                  <a:schemeClr val="tx1"/>
                </a:solidFill>
              </a:defRPr>
            </a:lvl1pPr>
          </a:lstStyle>
          <a:p>
            <a:pPr lvl="0"/>
            <a:r>
              <a:rPr lang="en-US" smtClean="0"/>
              <a:t>Click to edit Master text styles</a:t>
            </a:r>
          </a:p>
        </p:txBody>
      </p:sp>
      <p:sp>
        <p:nvSpPr>
          <p:cNvPr id="9" name="Rectangle 8"/>
          <p:cNvSpPr/>
          <p:nvPr userDrawn="1"/>
        </p:nvSpPr>
        <p:spPr>
          <a:xfrm>
            <a:off x="0" y="0"/>
            <a:ext cx="9143994" cy="918000"/>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Tree>
    <p:extLst>
      <p:ext uri="{BB962C8B-B14F-4D97-AF65-F5344CB8AC3E}">
        <p14:creationId xmlns:p14="http://schemas.microsoft.com/office/powerpoint/2010/main" val="1420351023"/>
      </p:ext>
    </p:extLst>
  </p:cSld>
  <p:clrMapOvr>
    <a:masterClrMapping/>
  </p:clrMapOvr>
  <p:transition>
    <p:wipe dir="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59609434"/>
      </p:ext>
    </p:extLst>
  </p:cSld>
  <p:clrMapOvr>
    <a:masterClrMapping/>
  </p:clrMapOvr>
  <p:transition>
    <p:wipe dir="r"/>
  </p:transition>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80738106"/>
      </p:ext>
    </p:extLst>
  </p:cSld>
  <p:clrMapOvr>
    <a:masterClrMapping/>
  </p:clrMapOvr>
  <p:transition>
    <p:wipe dir="r"/>
  </p:transition>
  <p:timing>
    <p:tnLst>
      <p:par>
        <p:cT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7824498"/>
      </p:ext>
    </p:extLst>
  </p:cSld>
  <p:clrMapOvr>
    <a:masterClrMapping/>
  </p:clrMapOvr>
  <p:transition>
    <p:wipe dir="r"/>
  </p:transition>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32195592"/>
      </p:ext>
    </p:extLst>
  </p:cSld>
  <p:clrMapOvr>
    <a:masterClrMapping/>
  </p:clrMapOvr>
  <p:transition>
    <p:wipe dir="r"/>
  </p:transition>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41841466"/>
      </p:ext>
    </p:extLst>
  </p:cSld>
  <p:clrMapOvr>
    <a:masterClrMapping/>
  </p:clrMapOvr>
  <p:transition>
    <p:wipe dir="r"/>
  </p:transition>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33337430"/>
      </p:ext>
    </p:extLst>
  </p:cSld>
  <p:clrMapOvr>
    <a:masterClrMapping/>
  </p:clrMapOvr>
  <p:transition>
    <p:wipe dir="r"/>
  </p:transition>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776758895"/>
      </p:ext>
    </p:extLst>
  </p:cSld>
  <p:clrMapOvr>
    <a:masterClrMapping/>
  </p:clrMapOvr>
  <p:transition>
    <p:wipe dir="r"/>
  </p:transition>
  <p:timing>
    <p:tnLst>
      <p:par>
        <p:cTn id="1" dur="indefinite" restart="never" nodeType="tmRoot"/>
      </p:par>
    </p:tnLst>
  </p:timing>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006549628"/>
      </p:ext>
    </p:extLst>
  </p:cSld>
  <p:clrMapOvr>
    <a:masterClrMapping/>
  </p:clrMapOvr>
  <p:transition>
    <p:wipe dir="r"/>
  </p:transition>
  <p:timing>
    <p:tnLst>
      <p:par>
        <p:cTn id="1" dur="indefinite" restart="never" nodeType="tmRoot"/>
      </p:par>
    </p:tn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11687846"/>
      </p:ext>
    </p:extLst>
  </p:cSld>
  <p:clrMapOvr>
    <a:masterClrMapping/>
  </p:clrMapOvr>
  <p:transition>
    <p:wipe dir="r"/>
  </p:transition>
  <p:timing>
    <p:tnLst>
      <p:par>
        <p:cTn id="1" dur="indefinite" restart="never" nodeType="tmRoot"/>
      </p:par>
    </p:tnLst>
  </p:timing>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1529297726"/>
      </p:ext>
    </p:extLst>
  </p:cSld>
  <p:clrMapOvr>
    <a:masterClrMapping/>
  </p:clrMapOvr>
  <p:transition>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2356075881"/>
      </p:ext>
    </p:extLst>
  </p:cSld>
  <p:clrMapOvr>
    <a:masterClrMapping/>
  </p:clrMapOvr>
  <p:transition>
    <p:wipe dir="r"/>
  </p:transition>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96771457"/>
      </p:ext>
    </p:extLst>
  </p:cSld>
  <p:clrMapOvr>
    <a:masterClrMapping/>
  </p:clrMapOvr>
  <p:transition>
    <p:wipe dir="r"/>
  </p:transition>
  <p:timing>
    <p:tnLst>
      <p:par>
        <p:cTn id="1" dur="indefinite" restart="never" nodeType="tmRoot"/>
      </p:par>
    </p:tnLst>
  </p:timing>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13444512"/>
      </p:ext>
    </p:extLst>
  </p:cSld>
  <p:clrMapOvr>
    <a:masterClrMapping/>
  </p:clrMapOvr>
  <p:transition>
    <p:wipe dir="r"/>
  </p:transition>
  <p:timing>
    <p:tnLst>
      <p:par>
        <p:cTn id="1" dur="indefinite" restart="never" nodeType="tmRoot"/>
      </p:par>
    </p:tnLst>
  </p:timing>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39561828"/>
      </p:ext>
    </p:extLst>
  </p:cSld>
  <p:clrMapOvr>
    <a:masterClrMapping/>
  </p:clrMapOvr>
  <p:transition>
    <p:wipe dir="r"/>
  </p:transition>
  <p:timing>
    <p:tnLst>
      <p:par>
        <p:cTn id="1" dur="indefinite" restart="never" nodeType="tmRoot"/>
      </p:par>
    </p:tnLst>
  </p:timing>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72321430"/>
      </p:ext>
    </p:extLst>
  </p:cSld>
  <p:clrMapOvr>
    <a:masterClrMapping/>
  </p:clrMapOvr>
  <p:transition>
    <p:wipe dir="r"/>
  </p:transition>
  <p:timing>
    <p:tnLst>
      <p:par>
        <p:cTn id="1" dur="indefinite" restart="never" nodeType="tmRoot"/>
      </p:par>
    </p:tnLst>
  </p:timing>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87258389"/>
      </p:ext>
    </p:extLst>
  </p:cSld>
  <p:clrMapOvr>
    <a:masterClrMapping/>
  </p:clrMapOvr>
  <p:transition>
    <p:wipe dir="r"/>
  </p:transition>
  <p:timing>
    <p:tnLst>
      <p:par>
        <p:cTn id="1" dur="indefinite" restart="never" nodeType="tmRoot"/>
      </p:par>
    </p:tnLst>
  </p:timing>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604206327"/>
      </p:ext>
    </p:extLst>
  </p:cSld>
  <p:clrMapOvr>
    <a:masterClrMapping/>
  </p:clrMapOvr>
  <p:transition>
    <p:wipe dir="r"/>
  </p:transition>
  <p:timing>
    <p:tnLst>
      <p:par>
        <p:cTn id="1" dur="indefinite" restart="never" nodeType="tmRoot"/>
      </p:par>
    </p:tnLst>
  </p:timing>
  <p:hf hdr="0" ftr="0" dt="0"/>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002314017"/>
      </p:ext>
    </p:extLst>
  </p:cSld>
  <p:clrMapOvr>
    <a:masterClrMapping/>
  </p:clrMapOvr>
  <p:transition>
    <p:wipe dir="r"/>
  </p:transition>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281829312"/>
      </p:ext>
    </p:extLst>
  </p:cSld>
  <p:clrMapOvr>
    <a:masterClrMapping/>
  </p:clrMapOvr>
  <p:transition>
    <p:wipe dir="r"/>
  </p:transition>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71517847"/>
      </p:ext>
    </p:extLst>
  </p:cSld>
  <p:clrMapOvr>
    <a:masterClrMapping/>
  </p:clrMapOvr>
  <p:transition>
    <p:wipe dir="r"/>
  </p:transition>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08644884"/>
      </p:ext>
    </p:extLst>
  </p:cSld>
  <p:clrMapOvr>
    <a:masterClrMapping/>
  </p:clrMapOvr>
  <p:transition>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
        <p:nvSpPr>
          <p:cNvPr id="9" name="Rectangle 8"/>
          <p:cNvSpPr/>
          <p:nvPr userDrawn="1"/>
        </p:nvSpPr>
        <p:spPr>
          <a:xfrm>
            <a:off x="8621652"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fld id="{DBFE73C6-1523-4153-8482-357040B1B033}" type="slidenum">
              <a:rPr lang="en-GB" sz="900" smtClean="0"/>
              <a:t>‹#›</a:t>
            </a:fld>
            <a:endParaRPr lang="en-GB" sz="2400" dirty="0" smtClean="0">
              <a:solidFill>
                <a:schemeClr val="bg1"/>
              </a:solidFill>
              <a:latin typeface="Just Script" panose="02020803050402020203" pitchFamily="18" charset="0"/>
            </a:endParaRPr>
          </a:p>
        </p:txBody>
      </p:sp>
    </p:spTree>
    <p:extLst>
      <p:ext uri="{BB962C8B-B14F-4D97-AF65-F5344CB8AC3E}">
        <p14:creationId xmlns:p14="http://schemas.microsoft.com/office/powerpoint/2010/main" val="4036841169"/>
      </p:ext>
    </p:extLst>
  </p:cSld>
  <p:clrMapOvr>
    <a:masterClrMapping/>
  </p:clrMapOvr>
  <p:transition>
    <p:wipe dir="r"/>
  </p:transition>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3658877"/>
      </p:ext>
    </p:extLst>
  </p:cSld>
  <p:clrMapOvr>
    <a:masterClrMapping/>
  </p:clrMapOvr>
  <p:transition>
    <p:wipe dir="r"/>
  </p:transition>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56962118"/>
      </p:ext>
    </p:extLst>
  </p:cSld>
  <p:clrMapOvr>
    <a:masterClrMapping/>
  </p:clrMapOvr>
  <p:transition>
    <p:wipe dir="r"/>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7436389"/>
      </p:ext>
    </p:extLst>
  </p:cSld>
  <p:clrMapOvr>
    <a:masterClrMapping/>
  </p:clrMapOvr>
  <p:transition>
    <p:wipe dir="r"/>
  </p:transition>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64741651"/>
      </p:ext>
    </p:extLst>
  </p:cSld>
  <p:clrMapOvr>
    <a:masterClrMapping/>
  </p:clrMapOvr>
  <p:transition>
    <p:wipe dir="r"/>
  </p:transition>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4289731937"/>
      </p:ext>
    </p:extLst>
  </p:cSld>
  <p:clrMapOvr>
    <a:masterClrMapping/>
  </p:clrMapOvr>
  <p:transition>
    <p:wipe dir="r"/>
  </p:transition>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534" y="288132"/>
            <a:ext cx="7183516" cy="590550"/>
          </a:xfrm>
        </p:spPr>
        <p:txBody>
          <a:bodyPr>
            <a:noAutofit/>
          </a:bodyPr>
          <a:lstStyle>
            <a:lvl1pPr>
              <a:lnSpc>
                <a:spcPts val="3238"/>
              </a:lnSpc>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6728" y="1014441"/>
            <a:ext cx="8115300" cy="3586163"/>
          </a:xfrm>
        </p:spPr>
        <p:txBody>
          <a:bodyPr/>
          <a:lstStyle>
            <a:lvl2pPr>
              <a:spcBef>
                <a:spcPts val="511"/>
              </a:spcBef>
              <a:defRPr/>
            </a:lvl2pPr>
            <a:lvl3pPr>
              <a:spcBef>
                <a:spcPts val="511"/>
              </a:spcBef>
              <a:defRPr/>
            </a:lvl3pPr>
            <a:lvl4pPr>
              <a:spcBef>
                <a:spcPts val="852"/>
              </a:spcBef>
              <a:defRPr/>
            </a:lvl4pPr>
            <a:lvl5pPr>
              <a:spcBef>
                <a:spcPts val="852"/>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8928594"/>
      </p:ext>
    </p:extLst>
  </p:cSld>
  <p:clrMapOvr>
    <a:masterClrMapping/>
  </p:clrMapOvr>
  <p:transition>
    <p:wipe dir="r"/>
  </p:transition>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551507925"/>
      </p:ext>
    </p:extLst>
  </p:cSld>
  <p:clrMapOvr>
    <a:masterClrMapping/>
  </p:clrMapOvr>
  <p:transition>
    <p:wipe dir="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118308384"/>
      </p:ext>
    </p:extLst>
  </p:cSld>
  <p:clrMapOvr>
    <a:masterClrMapping/>
  </p:clrMapOvr>
  <p:transition>
    <p:wipe dir="r"/>
  </p:transition>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548202039"/>
      </p:ext>
    </p:extLst>
  </p:cSld>
  <p:clrMapOvr>
    <a:masterClrMapping/>
  </p:clrMapOvr>
  <p:transition>
    <p:wipe dir="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18055463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058900520"/>
      </p:ext>
    </p:extLst>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7"/>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49" y="4857754"/>
            <a:ext cx="8591619" cy="18705"/>
          </a:xfrm>
          <a:prstGeom prst="rect">
            <a:avLst/>
          </a:prstGeom>
        </p:spPr>
      </p:pic>
      <p:sp>
        <p:nvSpPr>
          <p:cNvPr id="9" name="Rectangle 8"/>
          <p:cNvSpPr/>
          <p:nvPr userDrawn="1"/>
        </p:nvSpPr>
        <p:spPr>
          <a:xfrm>
            <a:off x="8621652"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fld id="{DBFE73C6-1523-4153-8482-357040B1B033}" type="slidenum">
              <a:rPr lang="en-GB" sz="900" smtClean="0"/>
              <a:t>‹#›</a:t>
            </a:fld>
            <a:endParaRPr lang="en-GB" sz="2400" dirty="0" smtClean="0">
              <a:solidFill>
                <a:schemeClr val="bg1"/>
              </a:solidFill>
              <a:latin typeface="Just Script" panose="02020803050402020203" pitchFamily="18" charset="0"/>
            </a:endParaRPr>
          </a:p>
        </p:txBody>
      </p:sp>
    </p:spTree>
    <p:extLst>
      <p:ext uri="{BB962C8B-B14F-4D97-AF65-F5344CB8AC3E}">
        <p14:creationId xmlns:p14="http://schemas.microsoft.com/office/powerpoint/2010/main" val="980795183"/>
      </p:ext>
    </p:extLst>
  </p:cSld>
  <p:clrMapOvr>
    <a:masterClrMapping/>
  </p:clrMapOvr>
  <p:transition>
    <p:wipe dir="r"/>
  </p:transition>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227747452"/>
      </p:ext>
    </p:extLst>
  </p:cSld>
  <p:clrMapOvr>
    <a:masterClrMapping/>
  </p:clrMapOvr>
  <p:transition>
    <p:wipe dir="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31952338"/>
      </p:ext>
    </p:extLst>
  </p:cSld>
  <p:clrMapOvr>
    <a:masterClrMapping/>
  </p:clrMapOvr>
  <p:transition>
    <p:wipe dir="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218134093"/>
      </p:ext>
    </p:extLst>
  </p:cSld>
  <p:clrMapOvr>
    <a:masterClrMapping/>
  </p:clrMapOvr>
  <p:transition>
    <p:wipe dir="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124330223"/>
      </p:ext>
    </p:extLst>
  </p:cSld>
  <p:clrMapOvr>
    <a:masterClrMapping/>
  </p:clrMapOvr>
  <p:transition>
    <p:wipe dir="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1425711965"/>
      </p:ext>
    </p:extLst>
  </p:cSld>
  <p:clrMapOvr>
    <a:masterClrMapping/>
  </p:clrMapOvr>
  <p:transition>
    <p:wipe dir="r"/>
  </p:transition>
  <p:hf hdr="0" ftr="0" dt="0"/>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050108542"/>
      </p:ext>
    </p:extLst>
  </p:cSld>
  <p:clrMapOvr>
    <a:masterClrMapping/>
  </p:clrMapOvr>
  <p:transition>
    <p:wipe dir="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956663938"/>
      </p:ext>
    </p:extLst>
  </p:cSld>
  <p:clrMapOvr>
    <a:masterClrMapping/>
  </p:clrMapOvr>
  <p:transition>
    <p:wipe dir="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628835476"/>
      </p:ext>
    </p:extLst>
  </p:cSld>
  <p:clrMapOvr>
    <a:masterClrMapping/>
  </p:clrMapOvr>
  <p:transition>
    <p:wipe dir="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11815667"/>
      </p:ext>
    </p:extLst>
  </p:cSld>
  <p:clrMapOvr>
    <a:masterClrMapping/>
  </p:clrMapOvr>
  <p:transition>
    <p:wipe dir="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882597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4212400622"/>
      </p:ext>
    </p:extLst>
  </p:cSld>
  <p:clrMapOvr>
    <a:masterClrMapping/>
  </p:clrMapOvr>
  <p:transition>
    <p:wipe dir="r"/>
  </p:transition>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90663845"/>
      </p:ext>
    </p:extLst>
  </p:cSld>
  <p:clrMapOvr>
    <a:masterClrMapping/>
  </p:clrMapOvr>
  <p:transition>
    <p:wipe dir="r"/>
  </p:transition>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1326687"/>
      </p:ext>
    </p:extLst>
  </p:cSld>
  <p:clrMapOvr>
    <a:masterClrMapping/>
  </p:clrMapOvr>
  <p:transition>
    <p:wipe dir="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893155079"/>
      </p:ext>
    </p:extLst>
  </p:cSld>
  <p:clrMapOvr>
    <a:masterClrMapping/>
  </p:clrMapOvr>
  <p:transition>
    <p:wipe dir="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18404300"/>
      </p:ext>
    </p:extLst>
  </p:cSld>
  <p:clrMapOvr>
    <a:masterClrMapping/>
  </p:clrMapOvr>
  <p:transition>
    <p:wipe dir="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307312706"/>
      </p:ext>
    </p:extLst>
  </p:cSld>
  <p:clrMapOvr>
    <a:masterClrMapping/>
  </p:clrMapOvr>
  <p:transition>
    <p:wipe dir="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701451575"/>
      </p:ext>
    </p:extLst>
  </p:cSld>
  <p:clrMapOvr>
    <a:masterClrMapping/>
  </p:clrMapOvr>
  <p:transition>
    <p:wipe dir="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603696324"/>
      </p:ext>
    </p:extLst>
  </p:cSld>
  <p:clrMapOvr>
    <a:masterClrMapping/>
  </p:clrMapOvr>
  <p:transition>
    <p:wipe dir="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70064661"/>
      </p:ext>
    </p:extLst>
  </p:cSld>
  <p:clrMapOvr>
    <a:masterClrMapping/>
  </p:clrMapOvr>
  <p:transition>
    <p:wipe dir="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808542088"/>
      </p:ext>
    </p:extLst>
  </p:cSld>
  <p:clrMapOvr>
    <a:masterClrMapping/>
  </p:clrMapOvr>
  <p:transition>
    <p:wipe dir="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70184093"/>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055874"/>
      </p:ext>
    </p:extLst>
  </p:cSld>
  <p:clrMapOvr>
    <a:masterClrMapping/>
  </p:clrMapOvr>
  <p:transition>
    <p:wipe dir="r"/>
  </p:transition>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580228536"/>
      </p:ext>
    </p:extLst>
  </p:cSld>
  <p:clrMapOvr>
    <a:masterClrMapping/>
  </p:clrMapOvr>
  <p:transition>
    <p:wipe dir="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2981469175"/>
      </p:ext>
    </p:extLst>
  </p:cSld>
  <p:clrMapOvr>
    <a:masterClrMapping/>
  </p:clrMapOvr>
  <p:transition>
    <p:wipe dir="r"/>
  </p:transition>
  <p:hf hdr="0" ftr="0" dt="0"/>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313013645"/>
      </p:ext>
    </p:extLst>
  </p:cSld>
  <p:clrMapOvr>
    <a:masterClrMapping/>
  </p:clrMapOvr>
  <p:transition>
    <p:wipe dir="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4122864516"/>
      </p:ext>
    </p:extLst>
  </p:cSld>
  <p:clrMapOvr>
    <a:masterClrMapping/>
  </p:clrMapOvr>
  <p:transition>
    <p:wipe dir="r"/>
  </p:transition>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648998970"/>
      </p:ext>
    </p:extLst>
  </p:cSld>
  <p:clrMapOvr>
    <a:masterClrMapping/>
  </p:clrMapOvr>
  <p:transition>
    <p:wipe dir="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4801029"/>
      </p:ext>
    </p:extLst>
  </p:cSld>
  <p:clrMapOvr>
    <a:masterClrMapping/>
  </p:clrMapOvr>
  <p:transition>
    <p:wipe dir="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6955894"/>
      </p:ext>
    </p:extLst>
  </p:cSld>
  <p:clrMapOvr>
    <a:masterClrMapping/>
  </p:clrMapOvr>
  <p:transition>
    <p:wipe dir="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030905"/>
      </p:ext>
    </p:extLst>
  </p:cSld>
  <p:clrMapOvr>
    <a:masterClrMapping/>
  </p:clrMapOvr>
  <p:transition>
    <p:wipe dir="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46832231"/>
      </p:ext>
    </p:extLst>
  </p:cSld>
  <p:clrMapOvr>
    <a:masterClrMapping/>
  </p:clrMapOvr>
  <p:transition>
    <p:wipe dir="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568079720"/>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908427034"/>
      </p:ext>
    </p:extLst>
  </p:cSld>
  <p:clrMapOvr>
    <a:masterClrMapping/>
  </p:clrMapOvr>
  <p:transition>
    <p:wipe dir="r"/>
  </p:transition>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3413653606"/>
      </p:ext>
    </p:extLst>
  </p:cSld>
  <p:clrMapOvr>
    <a:masterClrMapping/>
  </p:clrMapOvr>
  <p:transition>
    <p:wipe dir="r"/>
  </p:transition>
  <p:timing>
    <p:tnLst>
      <p:par>
        <p:cTn id="1" dur="indefinite" restart="never" nodeType="tmRoot"/>
      </p:par>
    </p:tnLst>
  </p:timing>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3434220849"/>
      </p:ext>
    </p:extLst>
  </p:cSld>
  <p:clrMapOvr>
    <a:masterClrMapping/>
  </p:clrMapOvr>
  <p:transition>
    <p:wipe dir="r"/>
  </p:transition>
  <p:timing>
    <p:tnLst>
      <p:par>
        <p:cT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81849736"/>
      </p:ext>
    </p:extLst>
  </p:cSld>
  <p:clrMapOvr>
    <a:masterClrMapping/>
  </p:clrMapOvr>
  <p:transition>
    <p:wipe dir="r"/>
  </p:transition>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94631564"/>
      </p:ext>
    </p:extLst>
  </p:cSld>
  <p:clrMapOvr>
    <a:masterClrMapping/>
  </p:clrMapOvr>
  <p:transition>
    <p:wipe dir="r"/>
  </p:transition>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815829567"/>
      </p:ext>
    </p:extLst>
  </p:cSld>
  <p:clrMapOvr>
    <a:masterClrMapping/>
  </p:clrMapOvr>
  <p:transition>
    <p:wipe dir="r"/>
  </p:transition>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20081658"/>
      </p:ext>
    </p:extLst>
  </p:cSld>
  <p:clrMapOvr>
    <a:masterClrMapping/>
  </p:clrMapOvr>
  <p:transition>
    <p:wipe dir="r"/>
  </p:transition>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333349815"/>
      </p:ext>
    </p:extLst>
  </p:cSld>
  <p:clrMapOvr>
    <a:masterClrMapping/>
  </p:clrMapOvr>
  <p:transition>
    <p:wipe dir="r"/>
  </p:transition>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30470576"/>
      </p:ext>
    </p:extLst>
  </p:cSld>
  <p:clrMapOvr>
    <a:masterClrMapping/>
  </p:clrMapOvr>
  <p:transition>
    <p:wipe dir="r"/>
  </p:transition>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620409720"/>
      </p:ext>
    </p:extLst>
  </p:cSld>
  <p:clrMapOvr>
    <a:masterClrMapping/>
  </p:clrMapOvr>
  <p:transition>
    <p:wipe dir="r"/>
  </p:transition>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928184583"/>
      </p:ext>
    </p:extLst>
  </p:cSld>
  <p:clrMapOvr>
    <a:masterClrMapping/>
  </p:clrMapOvr>
  <p:transition>
    <p:wipe dir="r"/>
  </p:transition>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621389403"/>
      </p:ext>
    </p:extLst>
  </p:cSld>
  <p:clrMapOvr>
    <a:masterClrMapping/>
  </p:clrMapOvr>
  <p:transition>
    <p:wipe dir="r"/>
  </p:transition>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406122278"/>
      </p:ext>
    </p:extLst>
  </p:cSld>
  <p:clrMapOvr>
    <a:masterClrMapping/>
  </p:clrMapOvr>
  <p:transition>
    <p:wipe dir="r"/>
  </p:transition>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931076954"/>
      </p:ext>
    </p:extLst>
  </p:cSld>
  <p:clrMapOvr>
    <a:masterClrMapping/>
  </p:clrMapOvr>
  <p:transition>
    <p:wipe dir="r"/>
  </p:transition>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2998552208"/>
      </p:ext>
    </p:extLst>
  </p:cSld>
  <p:clrMapOvr>
    <a:masterClrMapping/>
  </p:clrMapOvr>
  <p:transition>
    <p:wipe dir="r"/>
  </p:transition>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45504022"/>
      </p:ext>
    </p:extLst>
  </p:cSld>
  <p:clrMapOvr>
    <a:masterClrMapping/>
  </p:clrMapOvr>
  <p:transition>
    <p:wipe dir="r"/>
  </p:transition>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5613038"/>
      </p:ext>
    </p:extLst>
  </p:cSld>
  <p:clrMapOvr>
    <a:masterClrMapping/>
  </p:clrMapOvr>
  <p:transition>
    <p:wipe dir="r"/>
  </p:transition>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67423"/>
      </p:ext>
    </p:extLst>
  </p:cSld>
  <p:clrMapOvr>
    <a:masterClrMapping/>
  </p:clrMapOvr>
  <p:transition>
    <p:wipe dir="r"/>
  </p:transition>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9379833"/>
      </p:ext>
    </p:extLst>
  </p:cSld>
  <p:clrMapOvr>
    <a:masterClrMapping/>
  </p:clrMapOvr>
  <p:transition>
    <p:wipe dir="r"/>
  </p:transition>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18832036"/>
      </p:ext>
    </p:extLst>
  </p:cSld>
  <p:clrMapOvr>
    <a:masterClrMapping/>
  </p:clrMapOvr>
  <p:transition>
    <p:wipe dir="r"/>
  </p:transition>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962302354"/>
      </p:ext>
    </p:extLst>
  </p:cSld>
  <p:clrMapOvr>
    <a:masterClrMapping/>
  </p:clrMapOvr>
  <p:transition>
    <p:wipe dir="r"/>
  </p:transition>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917672142"/>
      </p:ext>
    </p:extLst>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096894210"/>
      </p:ext>
    </p:extLst>
  </p:cSld>
  <p:clrMapOvr>
    <a:masterClrMapping/>
  </p:clrMapOvr>
  <p:transition>
    <p:wipe dir="r"/>
  </p:transition>
  <p:timing>
    <p:tnLst>
      <p:par>
        <p:cTn id="1" dur="indefinite" restart="never" nodeType="tmRoot"/>
      </p:par>
    </p:tnLst>
  </p:timing>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93588632"/>
      </p:ext>
    </p:extLst>
  </p:cSld>
  <p:clrMapOvr>
    <a:masterClrMapping/>
  </p:clrMapOvr>
  <p:transition>
    <p:wipe dir="r"/>
  </p:transition>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4708727"/>
      </p:ext>
    </p:extLst>
  </p:cSld>
  <p:clrMapOvr>
    <a:masterClrMapping/>
  </p:clrMapOvr>
  <p:transition>
    <p:wipe dir="r"/>
  </p:transition>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492724155"/>
      </p:ext>
    </p:extLst>
  </p:cSld>
  <p:clrMapOvr>
    <a:masterClrMapping/>
  </p:clrMapOvr>
  <p:transition>
    <p:wipe dir="r"/>
  </p:transition>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495048816"/>
      </p:ext>
    </p:extLst>
  </p:cSld>
  <p:clrMapOvr>
    <a:masterClrMapping/>
  </p:clrMapOvr>
  <p:transition>
    <p:wipe dir="r"/>
  </p:transition>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230665169"/>
      </p:ext>
    </p:extLst>
  </p:cSld>
  <p:clrMapOvr>
    <a:masterClrMapping/>
  </p:clrMapOvr>
  <p:transition>
    <p:wipe dir="r"/>
  </p:transition>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432949580"/>
      </p:ext>
    </p:extLst>
  </p:cSld>
  <p:clrMapOvr>
    <a:masterClrMapping/>
  </p:clrMapOvr>
  <p:transition>
    <p:wipe dir="r"/>
  </p:transition>
  <p:timing>
    <p:tnLst>
      <p:par>
        <p:cTn id="1" dur="indefinite" restart="never" nodeType="tmRoot"/>
      </p:par>
    </p:tnLst>
  </p:timing>
  <p:hf hdr="0" ftr="0" dt="0"/>
</p:sldLayout>
</file>

<file path=ppt/slideLayouts/slideLayout75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832338042"/>
      </p:ext>
    </p:extLst>
  </p:cSld>
  <p:clrMapOvr>
    <a:masterClrMapping/>
  </p:clrMapOvr>
  <p:transition>
    <p:wipe dir="r"/>
  </p:transition>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41503219"/>
      </p:ext>
    </p:extLst>
  </p:cSld>
  <p:clrMapOvr>
    <a:masterClrMapping/>
  </p:clrMapOvr>
  <p:transition>
    <p:wipe dir="r"/>
  </p:transition>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329328179"/>
      </p:ext>
    </p:extLst>
  </p:cSld>
  <p:clrMapOvr>
    <a:masterClrMapping/>
  </p:clrMapOvr>
  <p:transition>
    <p:wipe dir="r"/>
  </p:transition>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82244842"/>
      </p:ext>
    </p:extLst>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841699406"/>
      </p:ext>
    </p:extLst>
  </p:cSld>
  <p:clrMapOvr>
    <a:masterClrMapping/>
  </p:clrMapOvr>
  <p:transition>
    <p:wipe dir="r"/>
  </p:transition>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91249649"/>
      </p:ext>
    </p:extLst>
  </p:cSld>
  <p:clrMapOvr>
    <a:masterClrMapping/>
  </p:clrMapOvr>
  <p:transition>
    <p:wipe dir="r"/>
  </p:transition>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9533251"/>
      </p:ext>
    </p:extLst>
  </p:cSld>
  <p:clrMapOvr>
    <a:masterClrMapping/>
  </p:clrMapOvr>
  <p:transition>
    <p:wipe dir="r"/>
  </p:transition>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71534066"/>
      </p:ext>
    </p:extLst>
  </p:cSld>
  <p:clrMapOvr>
    <a:masterClrMapping/>
  </p:clrMapOvr>
  <p:transition>
    <p:wipe dir="r"/>
  </p:transition>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830743219"/>
      </p:ext>
    </p:extLst>
  </p:cSld>
  <p:clrMapOvr>
    <a:masterClrMapping/>
  </p:clrMapOvr>
  <p:transition>
    <p:wipe dir="r"/>
  </p:transition>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lIns="91398" tIns="45699" rIns="91398" bIns="45699"/>
          <a:lstStyle/>
          <a:p>
            <a:fld id="{1F10FC56-72F1-447C-834E-AD970C28CDBC}" type="datetimeFigureOut">
              <a:rPr lang="en-GB" smtClean="0">
                <a:solidFill>
                  <a:srgbClr val="373433"/>
                </a:solidFill>
              </a:rPr>
              <a:pPr/>
              <a:t>23/05/2018</a:t>
            </a:fld>
            <a:endParaRPr lang="en-GB" dirty="0">
              <a:solidFill>
                <a:srgbClr val="373433"/>
              </a:solidFill>
            </a:endParaRPr>
          </a:p>
        </p:txBody>
      </p:sp>
      <p:sp>
        <p:nvSpPr>
          <p:cNvPr id="5" name="Footer Placeholder 4"/>
          <p:cNvSpPr>
            <a:spLocks noGrp="1"/>
          </p:cNvSpPr>
          <p:nvPr>
            <p:ph type="ftr" sz="quarter" idx="11"/>
          </p:nvPr>
        </p:nvSpPr>
        <p:spPr/>
        <p:txBody>
          <a:bodyPr/>
          <a:lstStyle/>
          <a:p>
            <a:endParaRPr lang="en-GB" dirty="0">
              <a:solidFill>
                <a:srgbClr val="FFFFFF">
                  <a:lumMod val="50000"/>
                </a:srgb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398" tIns="45699" rIns="91398" bIns="45699"/>
          <a:lstStyle/>
          <a:p>
            <a:fld id="{9BA033F8-25A7-4B3F-A06A-86FFE164FA58}" type="slidenum">
              <a:rPr lang="en-GB" smtClean="0">
                <a:solidFill>
                  <a:srgbClr val="373433"/>
                </a:solidFill>
              </a:rPr>
              <a:pPr/>
              <a:t>‹#›</a:t>
            </a:fld>
            <a:endParaRPr lang="en-GB" dirty="0">
              <a:solidFill>
                <a:srgbClr val="373433"/>
              </a:solidFill>
            </a:endParaRPr>
          </a:p>
        </p:txBody>
      </p:sp>
    </p:spTree>
    <p:extLst>
      <p:ext uri="{BB962C8B-B14F-4D97-AF65-F5344CB8AC3E}">
        <p14:creationId xmlns:p14="http://schemas.microsoft.com/office/powerpoint/2010/main" val="3732474054"/>
      </p:ext>
    </p:extLst>
  </p:cSld>
  <p:clrMapOvr>
    <a:masterClrMapping/>
  </p:clrMapOvr>
  <p:transition>
    <p:wipe dir="r"/>
  </p:transition>
</p:sldLayout>
</file>

<file path=ppt/slideLayouts/slideLayout7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4"/>
          <p:cNvSpPr>
            <a:spLocks noGrp="1"/>
          </p:cNvSpPr>
          <p:nvPr>
            <p:ph type="body" sz="quarter" idx="13" hasCustomPrompt="1"/>
          </p:nvPr>
        </p:nvSpPr>
        <p:spPr>
          <a:xfrm>
            <a:off x="1085006"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8" name="Footer Placeholder 9"/>
          <p:cNvSpPr>
            <a:spLocks noGrp="1"/>
          </p:cNvSpPr>
          <p:nvPr>
            <p:ph type="ftr" sz="quarter" idx="15"/>
          </p:nvPr>
        </p:nvSpPr>
        <p:spPr>
          <a:xfrm>
            <a:off x="1102447" y="4861813"/>
            <a:ext cx="6295536" cy="189000"/>
          </a:xfrm>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11"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3116788643"/>
      </p:ext>
    </p:extLst>
  </p:cSld>
  <p:clrMapOvr>
    <a:masterClrMapping/>
  </p:clrMapOvr>
  <p:transition>
    <p:wipe dir="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000690416"/>
      </p:ext>
    </p:extLst>
  </p:cSld>
  <p:clrMapOvr>
    <a:masterClrMapping/>
  </p:clrMapOvr>
  <p:transition>
    <p:wipe dir="r"/>
  </p:transition>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833012954"/>
      </p:ext>
    </p:extLst>
  </p:cSld>
  <p:clrMapOvr>
    <a:masterClrMapping/>
  </p:clrMapOvr>
  <p:transition>
    <p:wipe dir="r"/>
  </p:transition>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userDrawn="1">
  <p:cSld name="3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1026423191"/>
      </p:ext>
    </p:extLst>
  </p:cSld>
  <p:clrMapOvr>
    <a:masterClrMapping/>
  </p:clrMapOvr>
  <p:transition>
    <p:wipe dir="r"/>
  </p:transition>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quarter" idx="13" hasCustomPrompt="1"/>
          </p:nvPr>
        </p:nvSpPr>
        <p:spPr>
          <a:xfrm>
            <a:off x="219099"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4" name="Slide Number Placeholder 3"/>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39168396"/>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64533801"/>
      </p:ext>
    </p:extLst>
  </p:cSld>
  <p:clrMapOvr>
    <a:masterClrMapping/>
  </p:clrMapOvr>
  <p:transition>
    <p:wipe dir="r"/>
  </p:transition>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73433"/>
                </a:solidFill>
              </a:rPr>
              <a:t>For financial intermediary use only. Not approved for use with customers.</a:t>
            </a:r>
            <a:endParaRPr lang="en-US" dirty="0">
              <a:solidFill>
                <a:srgbClr val="373433"/>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1666160029"/>
      </p:ext>
    </p:extLst>
  </p:cSld>
  <p:clrMapOvr>
    <a:masterClrMapping/>
  </p:clrMapOvr>
  <p:transition>
    <p:wipe dir="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00214929"/>
      </p:ext>
    </p:extLst>
  </p:cSld>
  <p:clrMapOvr>
    <a:masterClrMapping/>
  </p:clrMapOvr>
  <p:transition>
    <p:wipe dir="r"/>
  </p:transition>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443171109"/>
      </p:ext>
    </p:extLst>
  </p:cSld>
  <p:clrMapOvr>
    <a:masterClrMapping/>
  </p:clrMapOvr>
  <p:transition>
    <p:wipe dir="r"/>
  </p:transition>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userDrawn="1">
  <p:cSld name="4_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0"/>
            <a:r>
              <a:rPr lang="en-US" noProof="0" smtClean="0"/>
              <a:t>Click to edit Master text styles</a:t>
            </a:r>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sp>
        <p:nvSpPr>
          <p:cNvPr id="8" name="Rectangle 7"/>
          <p:cNvSpPr/>
          <p:nvPr userDrawn="1"/>
        </p:nvSpPr>
        <p:spPr>
          <a:xfrm>
            <a:off x="8621653" y="314533"/>
            <a:ext cx="236600" cy="236600"/>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a:solidFill>
                  <a:prstClr val="white"/>
                </a:solidFill>
              </a:rPr>
              <a:pPr algn="ctr"/>
              <a:t>‹#›</a:t>
            </a:fld>
            <a:endParaRPr lang="en-GB" sz="2400" dirty="0">
              <a:solidFill>
                <a:prstClr val="white"/>
              </a:solidFill>
              <a:latin typeface="Just Script" panose="02020803050402020203" pitchFamily="18" charset="0"/>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857252"/>
            <a:ext cx="8591619" cy="18705"/>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2" y="4857755"/>
            <a:ext cx="8591619" cy="18705"/>
          </a:xfrm>
          <a:prstGeom prst="rect">
            <a:avLst/>
          </a:prstGeom>
        </p:spPr>
      </p:pic>
    </p:spTree>
    <p:extLst>
      <p:ext uri="{BB962C8B-B14F-4D97-AF65-F5344CB8AC3E}">
        <p14:creationId xmlns:p14="http://schemas.microsoft.com/office/powerpoint/2010/main" val="4163032847"/>
      </p:ext>
    </p:extLst>
  </p:cSld>
  <p:clrMapOvr>
    <a:masterClrMapping/>
  </p:clrMapOvr>
  <p:transition>
    <p:wipe dir="r"/>
  </p:transition>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621649" y="314533"/>
            <a:ext cx="310896"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lIns="91398" tIns="45699" rIns="91398" bIns="45699"/>
          <a:lstStyle/>
          <a:p>
            <a:fld id="{F8CABEAB-F316-457F-A830-C8844EF27269}" type="slidenum">
              <a:rPr lang="en-GB" smtClean="0">
                <a:solidFill>
                  <a:prstClr val="white"/>
                </a:solidFill>
              </a:rPr>
              <a:pPr/>
              <a:t>‹#›</a:t>
            </a:fld>
            <a:endParaRPr lang="en-GB" dirty="0">
              <a:solidFill>
                <a:prstClr val="white"/>
              </a:solidFill>
            </a:endParaRPr>
          </a:p>
        </p:txBody>
      </p:sp>
      <p:sp>
        <p:nvSpPr>
          <p:cNvPr id="13" name="Title 12"/>
          <p:cNvSpPr>
            <a:spLocks noGrp="1"/>
          </p:cNvSpPr>
          <p:nvPr>
            <p:ph type="title"/>
          </p:nvPr>
        </p:nvSpPr>
        <p:spPr/>
        <p:txBody>
          <a:bodyPr/>
          <a:lstStyle/>
          <a:p>
            <a:r>
              <a:rPr lang="en-US" noProof="0" smtClean="0"/>
              <a:t>Click to edit Master title style</a:t>
            </a:r>
            <a:endParaRPr lang="en-GB" noProof="0" dirty="0"/>
          </a:p>
        </p:txBody>
      </p:sp>
      <p:sp>
        <p:nvSpPr>
          <p:cNvPr id="16" name="Text Placeholder 15"/>
          <p:cNvSpPr>
            <a:spLocks noGrp="1"/>
          </p:cNvSpPr>
          <p:nvPr>
            <p:ph type="body" sz="quarter" idx="11"/>
          </p:nvPr>
        </p:nvSpPr>
        <p:spPr>
          <a:xfrm>
            <a:off x="285775" y="1471613"/>
            <a:ext cx="4214813" cy="27717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prstClr val="white">
                    <a:lumMod val="50000"/>
                  </a:prstClr>
                </a:solidFill>
              </a:rPr>
              <a:t>For financial intermediary use only, not to be used with customers.</a:t>
            </a:r>
            <a:endParaRPr lang="en-GB" dirty="0">
              <a:solidFill>
                <a:prstClr val="white">
                  <a:lumMod val="50000"/>
                </a:prstClr>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5751" y="4857752"/>
            <a:ext cx="8591618" cy="18705"/>
          </a:xfrm>
          <a:prstGeom prst="rect">
            <a:avLst/>
          </a:prstGeom>
        </p:spPr>
      </p:pic>
    </p:spTree>
    <p:extLst>
      <p:ext uri="{BB962C8B-B14F-4D97-AF65-F5344CB8AC3E}">
        <p14:creationId xmlns:p14="http://schemas.microsoft.com/office/powerpoint/2010/main" val="3990499209"/>
      </p:ext>
    </p:extLst>
  </p:cSld>
  <p:clrMapOvr>
    <a:masterClrMapping/>
  </p:clrMapOvr>
  <p:transition>
    <p:wipe dir="r"/>
  </p:transition>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83" y="631076"/>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00"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50335474"/>
      </p:ext>
    </p:extLst>
  </p:cSld>
  <p:clrMapOvr>
    <a:masterClrMapping/>
  </p:clrMapOvr>
  <p:transition>
    <p:wipe dir="r"/>
  </p:transition>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914973972"/>
      </p:ext>
    </p:extLst>
  </p:cSld>
  <p:clrMapOvr>
    <a:masterClrMapping/>
  </p:clrMapOvr>
  <p:transition>
    <p:wipe dir="r"/>
  </p:transition>
  <p:timing>
    <p:tnLst>
      <p:par>
        <p:cTn id="1" dur="indefinite" restart="never" nodeType="tmRoot"/>
      </p:par>
    </p:tnLst>
  </p:timing>
</p:sldLayout>
</file>

<file path=ppt/slideLayouts/slideLayout77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442811813"/>
      </p:ext>
    </p:extLst>
  </p:cSld>
  <p:clrMapOvr>
    <a:masterClrMapping/>
  </p:clrMapOvr>
  <p:transition>
    <p:wipe dir="r"/>
  </p:transition>
  <p:timing>
    <p:tnLst>
      <p:par>
        <p:cTn id="1" dur="indefinite" restart="never" nodeType="tmRoot"/>
      </p:par>
    </p:tnLst>
  </p:timing>
</p:sldLayout>
</file>

<file path=ppt/slideLayouts/slideLayout77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662660627"/>
      </p:ext>
    </p:extLst>
  </p:cSld>
  <p:clrMapOvr>
    <a:masterClrMapping/>
  </p:clrMapOvr>
  <p:transition>
    <p:wipe dir="r"/>
  </p:transition>
  <p:timing>
    <p:tnLst>
      <p:par>
        <p:cTn id="1" dur="indefinite" restart="never" nodeType="tmRoot"/>
      </p:par>
    </p:tnLst>
  </p:timing>
</p:sldLayout>
</file>

<file path=ppt/slideLayouts/slideLayout77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65223316"/>
      </p:ext>
    </p:extLst>
  </p:cSld>
  <p:clrMapOvr>
    <a:masterClrMapping/>
  </p:clrMapOvr>
  <p:transition>
    <p:wipe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96596954"/>
      </p:ext>
    </p:extLst>
  </p:cSld>
  <p:clrMapOvr>
    <a:masterClrMapping/>
  </p:clrMapOvr>
  <p:transition>
    <p:wipe dir="r"/>
  </p:transition>
  <p:timing>
    <p:tnLst>
      <p:par>
        <p:cTn id="1" dur="indefinite" restart="never" nodeType="tmRoot"/>
      </p:par>
    </p:tnLst>
  </p:timing>
</p:sldLayout>
</file>

<file path=ppt/slideLayouts/slideLayout78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392968183"/>
      </p:ext>
    </p:extLst>
  </p:cSld>
  <p:clrMapOvr>
    <a:masterClrMapping/>
  </p:clrMapOvr>
  <p:transition>
    <p:wipe dir="r"/>
  </p:transition>
  <p:timing>
    <p:tnLst>
      <p:par>
        <p:cTn id="1" dur="indefinite" restart="never" nodeType="tmRoot"/>
      </p:par>
    </p:tnLst>
  </p:timing>
</p:sldLayout>
</file>

<file path=ppt/slideLayouts/slideLayout78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08176467"/>
      </p:ext>
    </p:extLst>
  </p:cSld>
  <p:clrMapOvr>
    <a:masterClrMapping/>
  </p:clrMapOvr>
  <p:transition>
    <p:wipe dir="r"/>
  </p:transition>
  <p:timing>
    <p:tnLst>
      <p:par>
        <p:cTn id="1" dur="indefinite" restart="never" nodeType="tmRoot"/>
      </p:par>
    </p:tnLst>
  </p:timing>
</p:sldLayout>
</file>

<file path=ppt/slideLayouts/slideLayout78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604104349"/>
      </p:ext>
    </p:extLst>
  </p:cSld>
  <p:clrMapOvr>
    <a:masterClrMapping/>
  </p:clrMapOvr>
  <p:transition>
    <p:wipe dir="r"/>
  </p:transition>
  <p:timing>
    <p:tnLst>
      <p:par>
        <p:cTn id="1" dur="indefinite" restart="never" nodeType="tmRoot"/>
      </p:par>
    </p:tnLst>
  </p:timing>
</p:sldLayout>
</file>

<file path=ppt/slideLayouts/slideLayout78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740027373"/>
      </p:ext>
    </p:extLst>
  </p:cSld>
  <p:clrMapOvr>
    <a:masterClrMapping/>
  </p:clrMapOvr>
  <p:transition>
    <p:wipe dir="r"/>
  </p:transition>
  <p:timing>
    <p:tnLst>
      <p:par>
        <p:cTn id="1" dur="indefinite" restart="never" nodeType="tmRoot"/>
      </p:par>
    </p:tnLst>
  </p:timing>
</p:sldLayout>
</file>

<file path=ppt/slideLayouts/slideLayout78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890914051"/>
      </p:ext>
    </p:extLst>
  </p:cSld>
  <p:clrMapOvr>
    <a:masterClrMapping/>
  </p:clrMapOvr>
  <p:transition>
    <p:wipe dir="r"/>
  </p:transition>
  <p:timing>
    <p:tnLst>
      <p:par>
        <p:cTn id="1" dur="indefinite" restart="never" nodeType="tmRoot"/>
      </p:par>
    </p:tnLst>
  </p:timing>
</p:sldLayout>
</file>

<file path=ppt/slideLayouts/slideLayout78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678164000"/>
      </p:ext>
    </p:extLst>
  </p:cSld>
  <p:clrMapOvr>
    <a:masterClrMapping/>
  </p:clrMapOvr>
  <p:transition>
    <p:wipe dir="r"/>
  </p:transition>
  <p:timing>
    <p:tnLst>
      <p:par>
        <p:cTn id="1" dur="indefinite" restart="never" nodeType="tmRoot"/>
      </p:par>
    </p:tnLst>
  </p:timing>
</p:sldLayout>
</file>

<file path=ppt/slideLayouts/slideLayout78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1222731827"/>
      </p:ext>
    </p:extLst>
  </p:cSld>
  <p:clrMapOvr>
    <a:masterClrMapping/>
  </p:clrMapOvr>
  <p:transition>
    <p:wipe dir="r"/>
  </p:transition>
  <p:timing>
    <p:tnLst>
      <p:par>
        <p:cT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3211271196"/>
      </p:ext>
    </p:extLst>
  </p:cSld>
  <p:clrMapOvr>
    <a:masterClrMapping/>
  </p:clrMapOvr>
  <p:transition>
    <p:wipe dir="r"/>
  </p:transition>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544393079"/>
      </p:ext>
    </p:extLst>
  </p:cSld>
  <p:clrMapOvr>
    <a:masterClrMapping/>
  </p:clrMapOvr>
  <p:transition>
    <p:wipe dir="r"/>
  </p:transition>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pPr algn="ctr"/>
            <a:r>
              <a:rPr lang="en-GB"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
        <p:nvSpPr>
          <p:cNvPr id="8" name="TextBox 7"/>
          <p:cNvSpPr txBox="1"/>
          <p:nvPr userDrawn="1"/>
        </p:nvSpPr>
        <p:spPr>
          <a:xfrm>
            <a:off x="6554570" y="178566"/>
            <a:ext cx="2376264" cy="246221"/>
          </a:xfrm>
          <a:prstGeom prst="rect">
            <a:avLst/>
          </a:prstGeom>
          <a:noFill/>
        </p:spPr>
        <p:txBody>
          <a:bodyPr wrap="square" lIns="91398" tIns="45699" rIns="91398" bIns="45699" rtlCol="0">
            <a:spAutoFit/>
          </a:bodyPr>
          <a:lstStyle/>
          <a:p>
            <a:pPr algn="ctr"/>
            <a:r>
              <a:rPr lang="en-GB" sz="1000" dirty="0">
                <a:solidFill>
                  <a:prstClr val="white"/>
                </a:solidFill>
              </a:rPr>
              <a:t>.</a:t>
            </a:r>
            <a:endParaRPr lang="en-GB" sz="800" dirty="0">
              <a:solidFill>
                <a:prstClr val="white"/>
              </a:solidFill>
            </a:endParaRPr>
          </a:p>
        </p:txBody>
      </p:sp>
    </p:spTree>
    <p:extLst>
      <p:ext uri="{BB962C8B-B14F-4D97-AF65-F5344CB8AC3E}">
        <p14:creationId xmlns:p14="http://schemas.microsoft.com/office/powerpoint/2010/main" val="252870896"/>
      </p:ext>
    </p:extLst>
  </p:cSld>
  <p:clrMapOvr>
    <a:masterClrMapping/>
  </p:clrMapOvr>
  <p:transition>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3103514648"/>
      </p:ext>
    </p:extLst>
  </p:cSld>
  <p:clrMapOvr>
    <a:masterClrMapping/>
  </p:clrMapOvr>
  <p:transition>
    <p:wipe dir="r"/>
  </p:transition>
  <p:timing>
    <p:tnLst>
      <p:par>
        <p:cTn id="1" dur="indefinite" restart="never" nodeType="tmRoot"/>
      </p:par>
    </p:tnLst>
  </p:timing>
  <p:hf hdr="0" ftr="0" dt="0"/>
</p:sldLayout>
</file>

<file path=ppt/slideLayouts/slideLayout79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This is for information only and does not constitute financial advice</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452601143"/>
      </p:ext>
    </p:extLst>
  </p:cSld>
  <p:clrMapOvr>
    <a:masterClrMapping/>
  </p:clrMapOvr>
  <p:transition>
    <p:wipe dir="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359916766"/>
      </p:ext>
    </p:extLst>
  </p:cSld>
  <p:clrMapOvr>
    <a:masterClrMapping/>
  </p:clrMapOvr>
  <p:transition>
    <p:wipe dir="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568976719"/>
      </p:ext>
    </p:extLst>
  </p:cSld>
  <p:clrMapOvr>
    <a:masterClrMapping/>
  </p:clrMapOvr>
  <p:transition>
    <p:wipe dir="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634209254"/>
      </p:ext>
    </p:extLst>
  </p:cSld>
  <p:clrMapOvr>
    <a:masterClrMapping/>
  </p:clrMapOvr>
  <p:transition>
    <p:wipe dir="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753989470"/>
      </p:ext>
    </p:extLst>
  </p:cSld>
  <p:clrMapOvr>
    <a:masterClrMapping/>
  </p:clrMapOvr>
  <p:transition>
    <p:wipe dir="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719" y="1307352"/>
            <a:ext cx="8378047" cy="1102519"/>
          </a:xfrm>
          <a:noFill/>
        </p:spPr>
        <p:txBody>
          <a:bodyPr anchor="b" anchorCtr="0">
            <a:normAutofit/>
          </a:bodyPr>
          <a:lstStyle>
            <a:lvl1pPr algn="l">
              <a:defRPr sz="400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43729" y="2572941"/>
            <a:ext cx="8382859" cy="1314450"/>
          </a:xfrm>
        </p:spPr>
        <p:txBody>
          <a:bodyPr>
            <a:normAutofit/>
          </a:bodyPr>
          <a:lstStyle>
            <a:lvl1pPr marL="0" indent="0" algn="l">
              <a:buNone/>
              <a:defRPr sz="2400">
                <a:solidFill>
                  <a:schemeClr val="tx1"/>
                </a:solidFill>
              </a:defRPr>
            </a:lvl1pPr>
            <a:lvl2pPr marL="456950" indent="0" algn="ctr">
              <a:buNone/>
              <a:defRPr>
                <a:solidFill>
                  <a:schemeClr val="tx1">
                    <a:tint val="75000"/>
                  </a:schemeClr>
                </a:solidFill>
              </a:defRPr>
            </a:lvl2pPr>
            <a:lvl3pPr marL="913928" indent="0" algn="ctr">
              <a:buNone/>
              <a:defRPr>
                <a:solidFill>
                  <a:schemeClr val="tx1">
                    <a:tint val="75000"/>
                  </a:schemeClr>
                </a:solidFill>
              </a:defRPr>
            </a:lvl3pPr>
            <a:lvl4pPr marL="1370886" indent="0" algn="ctr">
              <a:buNone/>
              <a:defRPr>
                <a:solidFill>
                  <a:schemeClr val="tx1">
                    <a:tint val="75000"/>
                  </a:schemeClr>
                </a:solidFill>
              </a:defRPr>
            </a:lvl4pPr>
            <a:lvl5pPr marL="1827854" indent="0" algn="ctr">
              <a:buNone/>
              <a:defRPr>
                <a:solidFill>
                  <a:schemeClr val="tx1">
                    <a:tint val="75000"/>
                  </a:schemeClr>
                </a:solidFill>
              </a:defRPr>
            </a:lvl5pPr>
            <a:lvl6pPr marL="2284803" indent="0" algn="ctr">
              <a:buNone/>
              <a:defRPr>
                <a:solidFill>
                  <a:schemeClr val="tx1">
                    <a:tint val="75000"/>
                  </a:schemeClr>
                </a:solidFill>
              </a:defRPr>
            </a:lvl6pPr>
            <a:lvl7pPr marL="2741753" indent="0" algn="ctr">
              <a:buNone/>
              <a:defRPr>
                <a:solidFill>
                  <a:schemeClr val="tx1">
                    <a:tint val="75000"/>
                  </a:schemeClr>
                </a:solidFill>
              </a:defRPr>
            </a:lvl7pPr>
            <a:lvl8pPr marL="3198720" indent="0" algn="ctr">
              <a:buNone/>
              <a:defRPr>
                <a:solidFill>
                  <a:schemeClr val="tx1">
                    <a:tint val="75000"/>
                  </a:schemeClr>
                </a:solidFill>
              </a:defRPr>
            </a:lvl8pPr>
            <a:lvl9pPr marL="3655679" indent="0" algn="ctr">
              <a:buNone/>
              <a:defRPr>
                <a:solidFill>
                  <a:schemeClr val="tx1">
                    <a:tint val="75000"/>
                  </a:schemeClr>
                </a:solidFill>
              </a:defRPr>
            </a:lvl9pPr>
          </a:lstStyle>
          <a:p>
            <a:r>
              <a:rPr lang="en-US" smtClean="0"/>
              <a:t>Click to edit Master subtitle style</a:t>
            </a:r>
            <a:endParaRPr lang="en-GB" dirty="0"/>
          </a:p>
        </p:txBody>
      </p:sp>
      <p:sp>
        <p:nvSpPr>
          <p:cNvPr id="10" name="Footer Placeholder 9"/>
          <p:cNvSpPr>
            <a:spLocks noGrp="1"/>
          </p:cNvSpPr>
          <p:nvPr>
            <p:ph type="ftr" sz="quarter" idx="10"/>
          </p:nvPr>
        </p:nvSpPr>
        <p:spPr/>
        <p:txBody>
          <a:bodyPr/>
          <a:lstStyle/>
          <a:p>
            <a:r>
              <a:rPr lang="en-US" dirty="0" smtClean="0">
                <a:solidFill>
                  <a:srgbClr val="352D76"/>
                </a:solidFill>
              </a:rPr>
              <a:t>Confidential</a:t>
            </a:r>
            <a:endParaRPr lang="en-US" dirty="0">
              <a:solidFill>
                <a:srgbClr val="352D76"/>
              </a:solidFill>
            </a:endParaRPr>
          </a:p>
        </p:txBody>
      </p:sp>
      <p:sp>
        <p:nvSpPr>
          <p:cNvPr id="11" name="Slide Number Placeholder 10"/>
          <p:cNvSpPr>
            <a:spLocks noGrp="1"/>
          </p:cNvSpPr>
          <p:nvPr>
            <p:ph type="sldNum" sz="quarter" idx="11"/>
          </p:nvPr>
        </p:nvSpPr>
        <p:spPr>
          <a:xfrm>
            <a:off x="20515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7883726"/>
      </p:ext>
    </p:extLst>
  </p:cSld>
  <p:clrMapOvr>
    <a:masterClrMapping/>
  </p:clrMapOvr>
  <p:transition>
    <p:wipe dir="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95" y="631079"/>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114"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923729800"/>
      </p:ext>
    </p:extLst>
  </p:cSld>
  <p:clrMapOvr>
    <a:masterClrMapping/>
  </p:clrMapOvr>
  <p:transition>
    <p:wipe dir="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219095" y="631065"/>
            <a:ext cx="8712201" cy="38695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3" hasCustomPrompt="1"/>
          </p:nvPr>
        </p:nvSpPr>
        <p:spPr>
          <a:xfrm>
            <a:off x="219114" y="4500563"/>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For financial intermediary use only. All figures quoted are for illustrative purposes only. Not approved for use with customers.</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1298146583"/>
      </p:ext>
    </p:extLst>
  </p:cSld>
  <p:clrMapOvr>
    <a:masterClrMapping/>
  </p:clrMapOvr>
  <p:transition>
    <p:wipe dir="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userDrawn="1">
  <p:cSld name="Grey - No Text">
    <p:spTree>
      <p:nvGrpSpPr>
        <p:cNvPr id="1" name=""/>
        <p:cNvGrpSpPr/>
        <p:nvPr/>
      </p:nvGrpSpPr>
      <p:grpSpPr>
        <a:xfrm>
          <a:off x="0" y="0"/>
          <a:ext cx="0" cy="0"/>
          <a:chOff x="0" y="0"/>
          <a:chExt cx="0" cy="0"/>
        </a:xfrm>
      </p:grpSpPr>
      <p:sp>
        <p:nvSpPr>
          <p:cNvPr id="17" name="Text Placeholder 9"/>
          <p:cNvSpPr>
            <a:spLocks noGrp="1"/>
          </p:cNvSpPr>
          <p:nvPr>
            <p:ph type="body" sz="quarter" idx="13"/>
          </p:nvPr>
        </p:nvSpPr>
        <p:spPr>
          <a:xfrm>
            <a:off x="-628998" y="-338199"/>
            <a:ext cx="156743" cy="112112"/>
          </a:xfrm>
          <a:prstGeom prst="rect">
            <a:avLst/>
          </a:prstGeom>
        </p:spPr>
        <p:txBody>
          <a:bodyPr lIns="0" tIns="0"/>
          <a:lstStyle>
            <a:lvl1pPr marL="0" indent="0">
              <a:buNone/>
              <a:defRPr sz="100">
                <a:solidFill>
                  <a:schemeClr val="bg1">
                    <a:lumMod val="85000"/>
                  </a:schemeClr>
                </a:solidFill>
              </a:defRPr>
            </a:lvl1pPr>
            <a:lvl2pPr marL="456950" indent="0">
              <a:buNone/>
              <a:defRPr sz="100">
                <a:solidFill>
                  <a:schemeClr val="bg1">
                    <a:lumMod val="85000"/>
                  </a:schemeClr>
                </a:solidFill>
              </a:defRPr>
            </a:lvl2pPr>
            <a:lvl3pPr marL="913928" indent="0">
              <a:buNone/>
              <a:defRPr sz="100">
                <a:solidFill>
                  <a:schemeClr val="bg1">
                    <a:lumMod val="85000"/>
                  </a:schemeClr>
                </a:solidFill>
              </a:defRPr>
            </a:lvl3pPr>
            <a:lvl4pPr marL="1370886" indent="0">
              <a:buNone/>
              <a:defRPr sz="100">
                <a:solidFill>
                  <a:schemeClr val="bg1">
                    <a:lumMod val="85000"/>
                  </a:schemeClr>
                </a:solidFill>
              </a:defRPr>
            </a:lvl4pPr>
            <a:lvl5pPr marL="1827854" indent="0">
              <a:buNone/>
              <a:defRPr sz="100">
                <a:solidFill>
                  <a:schemeClr val="bg1">
                    <a:lumMod val="8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3" y="1039968"/>
            <a:ext cx="9143992" cy="4103543"/>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
        <p:nvSpPr>
          <p:cNvPr id="18" name="Freeform 5"/>
          <p:cNvSpPr>
            <a:spLocks/>
          </p:cNvSpPr>
          <p:nvPr userDrawn="1"/>
        </p:nvSpPr>
        <p:spPr bwMode="auto">
          <a:xfrm>
            <a:off x="8526950" y="4728370"/>
            <a:ext cx="416532" cy="290204"/>
          </a:xfrm>
          <a:custGeom>
            <a:avLst/>
            <a:gdLst>
              <a:gd name="T0" fmla="*/ 416 w 420"/>
              <a:gd name="T1" fmla="*/ 179 h 390"/>
              <a:gd name="T2" fmla="*/ 398 w 420"/>
              <a:gd name="T3" fmla="*/ 115 h 390"/>
              <a:gd name="T4" fmla="*/ 326 w 420"/>
              <a:gd name="T5" fmla="*/ 33 h 390"/>
              <a:gd name="T6" fmla="*/ 321 w 420"/>
              <a:gd name="T7" fmla="*/ 31 h 390"/>
              <a:gd name="T8" fmla="*/ 211 w 420"/>
              <a:gd name="T9" fmla="*/ 0 h 390"/>
              <a:gd name="T10" fmla="*/ 130 w 420"/>
              <a:gd name="T11" fmla="*/ 16 h 390"/>
              <a:gd name="T12" fmla="*/ 129 w 420"/>
              <a:gd name="T13" fmla="*/ 17 h 390"/>
              <a:gd name="T14" fmla="*/ 119 w 420"/>
              <a:gd name="T15" fmla="*/ 21 h 390"/>
              <a:gd name="T16" fmla="*/ 114 w 420"/>
              <a:gd name="T17" fmla="*/ 24 h 390"/>
              <a:gd name="T18" fmla="*/ 112 w 420"/>
              <a:gd name="T19" fmla="*/ 25 h 390"/>
              <a:gd name="T20" fmla="*/ 109 w 420"/>
              <a:gd name="T21" fmla="*/ 27 h 390"/>
              <a:gd name="T22" fmla="*/ 108 w 420"/>
              <a:gd name="T23" fmla="*/ 27 h 390"/>
              <a:gd name="T24" fmla="*/ 14 w 420"/>
              <a:gd name="T25" fmla="*/ 144 h 390"/>
              <a:gd name="T26" fmla="*/ 14 w 420"/>
              <a:gd name="T27" fmla="*/ 144 h 390"/>
              <a:gd name="T28" fmla="*/ 9 w 420"/>
              <a:gd name="T29" fmla="*/ 165 h 390"/>
              <a:gd name="T30" fmla="*/ 16 w 420"/>
              <a:gd name="T31" fmla="*/ 275 h 390"/>
              <a:gd name="T32" fmla="*/ 110 w 420"/>
              <a:gd name="T33" fmla="*/ 387 h 390"/>
              <a:gd name="T34" fmla="*/ 116 w 420"/>
              <a:gd name="T35" fmla="*/ 389 h 390"/>
              <a:gd name="T36" fmla="*/ 120 w 420"/>
              <a:gd name="T37" fmla="*/ 390 h 390"/>
              <a:gd name="T38" fmla="*/ 120 w 420"/>
              <a:gd name="T39" fmla="*/ 381 h 390"/>
              <a:gd name="T40" fmla="*/ 120 w 420"/>
              <a:gd name="T41" fmla="*/ 206 h 390"/>
              <a:gd name="T42" fmla="*/ 131 w 420"/>
              <a:gd name="T43" fmla="*/ 161 h 390"/>
              <a:gd name="T44" fmla="*/ 257 w 420"/>
              <a:gd name="T45" fmla="*/ 119 h 390"/>
              <a:gd name="T46" fmla="*/ 310 w 420"/>
              <a:gd name="T47" fmla="*/ 194 h 390"/>
              <a:gd name="T48" fmla="*/ 293 w 420"/>
              <a:gd name="T49" fmla="*/ 260 h 390"/>
              <a:gd name="T50" fmla="*/ 270 w 420"/>
              <a:gd name="T51" fmla="*/ 286 h 390"/>
              <a:gd name="T52" fmla="*/ 271 w 420"/>
              <a:gd name="T53" fmla="*/ 287 h 390"/>
              <a:gd name="T54" fmla="*/ 325 w 420"/>
              <a:gd name="T55" fmla="*/ 369 h 390"/>
              <a:gd name="T56" fmla="*/ 331 w 420"/>
              <a:gd name="T57" fmla="*/ 375 h 390"/>
              <a:gd name="T58" fmla="*/ 338 w 420"/>
              <a:gd name="T59" fmla="*/ 371 h 390"/>
              <a:gd name="T60" fmla="*/ 371 w 420"/>
              <a:gd name="T61" fmla="*/ 339 h 390"/>
              <a:gd name="T62" fmla="*/ 414 w 420"/>
              <a:gd name="T63" fmla="*/ 250 h 390"/>
              <a:gd name="T64" fmla="*/ 416 w 420"/>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0" h="390">
                <a:moveTo>
                  <a:pt x="416" y="179"/>
                </a:moveTo>
                <a:cubicBezTo>
                  <a:pt x="413" y="157"/>
                  <a:pt x="407" y="135"/>
                  <a:pt x="398" y="115"/>
                </a:cubicBezTo>
                <a:cubicBezTo>
                  <a:pt x="381" y="82"/>
                  <a:pt x="357" y="54"/>
                  <a:pt x="326" y="33"/>
                </a:cubicBezTo>
                <a:cubicBezTo>
                  <a:pt x="324" y="33"/>
                  <a:pt x="323" y="32"/>
                  <a:pt x="321" y="31"/>
                </a:cubicBezTo>
                <a:cubicBezTo>
                  <a:pt x="289" y="11"/>
                  <a:pt x="252" y="0"/>
                  <a:pt x="211" y="0"/>
                </a:cubicBezTo>
                <a:cubicBezTo>
                  <a:pt x="183" y="0"/>
                  <a:pt x="155" y="5"/>
                  <a:pt x="130" y="16"/>
                </a:cubicBezTo>
                <a:cubicBezTo>
                  <a:pt x="130" y="16"/>
                  <a:pt x="129" y="16"/>
                  <a:pt x="129" y="17"/>
                </a:cubicBezTo>
                <a:cubicBezTo>
                  <a:pt x="125" y="18"/>
                  <a:pt x="122" y="20"/>
                  <a:pt x="119" y="21"/>
                </a:cubicBezTo>
                <a:cubicBezTo>
                  <a:pt x="117" y="22"/>
                  <a:pt x="116" y="23"/>
                  <a:pt x="114" y="24"/>
                </a:cubicBezTo>
                <a:cubicBezTo>
                  <a:pt x="114" y="24"/>
                  <a:pt x="113" y="24"/>
                  <a:pt x="112" y="25"/>
                </a:cubicBezTo>
                <a:cubicBezTo>
                  <a:pt x="111" y="25"/>
                  <a:pt x="110" y="26"/>
                  <a:pt x="109" y="27"/>
                </a:cubicBezTo>
                <a:cubicBezTo>
                  <a:pt x="109" y="27"/>
                  <a:pt x="109" y="27"/>
                  <a:pt x="108" y="27"/>
                </a:cubicBezTo>
                <a:cubicBezTo>
                  <a:pt x="62" y="54"/>
                  <a:pt x="30" y="93"/>
                  <a:pt x="14" y="144"/>
                </a:cubicBezTo>
                <a:cubicBezTo>
                  <a:pt x="14" y="144"/>
                  <a:pt x="14" y="144"/>
                  <a:pt x="14" y="144"/>
                </a:cubicBezTo>
                <a:cubicBezTo>
                  <a:pt x="12" y="151"/>
                  <a:pt x="10" y="158"/>
                  <a:pt x="9" y="165"/>
                </a:cubicBezTo>
                <a:cubicBezTo>
                  <a:pt x="0" y="202"/>
                  <a:pt x="3" y="239"/>
                  <a:pt x="16" y="275"/>
                </a:cubicBezTo>
                <a:cubicBezTo>
                  <a:pt x="33" y="324"/>
                  <a:pt x="65" y="361"/>
                  <a:pt x="110" y="387"/>
                </a:cubicBezTo>
                <a:cubicBezTo>
                  <a:pt x="112" y="388"/>
                  <a:pt x="113" y="389"/>
                  <a:pt x="116" y="389"/>
                </a:cubicBezTo>
                <a:cubicBezTo>
                  <a:pt x="117" y="389"/>
                  <a:pt x="118" y="390"/>
                  <a:pt x="120" y="390"/>
                </a:cubicBezTo>
                <a:cubicBezTo>
                  <a:pt x="120" y="386"/>
                  <a:pt x="120" y="384"/>
                  <a:pt x="120" y="381"/>
                </a:cubicBezTo>
                <a:cubicBezTo>
                  <a:pt x="120" y="323"/>
                  <a:pt x="120" y="264"/>
                  <a:pt x="120" y="206"/>
                </a:cubicBezTo>
                <a:cubicBezTo>
                  <a:pt x="119" y="190"/>
                  <a:pt x="123" y="175"/>
                  <a:pt x="131" y="161"/>
                </a:cubicBezTo>
                <a:cubicBezTo>
                  <a:pt x="154" y="115"/>
                  <a:pt x="210" y="96"/>
                  <a:pt x="257" y="119"/>
                </a:cubicBezTo>
                <a:cubicBezTo>
                  <a:pt x="288" y="134"/>
                  <a:pt x="306" y="161"/>
                  <a:pt x="310" y="194"/>
                </a:cubicBezTo>
                <a:cubicBezTo>
                  <a:pt x="314" y="218"/>
                  <a:pt x="308" y="240"/>
                  <a:pt x="293" y="260"/>
                </a:cubicBezTo>
                <a:cubicBezTo>
                  <a:pt x="287" y="269"/>
                  <a:pt x="278" y="277"/>
                  <a:pt x="270" y="286"/>
                </a:cubicBezTo>
                <a:cubicBezTo>
                  <a:pt x="270" y="285"/>
                  <a:pt x="270" y="286"/>
                  <a:pt x="271" y="287"/>
                </a:cubicBezTo>
                <a:cubicBezTo>
                  <a:pt x="289" y="314"/>
                  <a:pt x="307" y="341"/>
                  <a:pt x="325" y="369"/>
                </a:cubicBezTo>
                <a:cubicBezTo>
                  <a:pt x="327" y="372"/>
                  <a:pt x="329" y="375"/>
                  <a:pt x="331" y="375"/>
                </a:cubicBezTo>
                <a:cubicBezTo>
                  <a:pt x="332" y="375"/>
                  <a:pt x="334" y="374"/>
                  <a:pt x="338" y="371"/>
                </a:cubicBezTo>
                <a:cubicBezTo>
                  <a:pt x="349" y="360"/>
                  <a:pt x="361" y="350"/>
                  <a:pt x="371" y="339"/>
                </a:cubicBezTo>
                <a:cubicBezTo>
                  <a:pt x="393" y="313"/>
                  <a:pt x="407" y="283"/>
                  <a:pt x="414" y="250"/>
                </a:cubicBezTo>
                <a:cubicBezTo>
                  <a:pt x="419" y="227"/>
                  <a:pt x="420" y="203"/>
                  <a:pt x="416" y="179"/>
                </a:cubicBezTo>
                <a:close/>
              </a:path>
            </a:pathLst>
          </a:custGeom>
          <a:solidFill>
            <a:schemeClr val="bg1"/>
          </a:solidFill>
          <a:ln w="11113" cap="flat">
            <a:noFill/>
            <a:prstDash val="solid"/>
            <a:miter lim="800000"/>
            <a:headEnd/>
            <a:tailEnd/>
          </a:ln>
        </p:spPr>
        <p:txBody>
          <a:bodyPr vert="horz" wrap="square" lIns="91398" tIns="45699" rIns="91398" bIns="45699" numCol="1" anchor="t" anchorCtr="0" compatLnSpc="1">
            <a:prstTxWarp prst="textNoShape">
              <a:avLst/>
            </a:prstTxWarp>
          </a:bodyPr>
          <a:lstStyle/>
          <a:p>
            <a:pPr defTabSz="456950"/>
            <a:endParaRPr lang="en-US" dirty="0">
              <a:solidFill>
                <a:srgbClr val="3F3F3F"/>
              </a:solidFill>
            </a:endParaRPr>
          </a:p>
        </p:txBody>
      </p:sp>
      <p:sp>
        <p:nvSpPr>
          <p:cNvPr id="19" name="Slide Number Placeholder 2"/>
          <p:cNvSpPr txBox="1">
            <a:spLocks/>
          </p:cNvSpPr>
          <p:nvPr userDrawn="1"/>
        </p:nvSpPr>
        <p:spPr>
          <a:xfrm>
            <a:off x="8566482" y="4984000"/>
            <a:ext cx="595222" cy="170192"/>
          </a:xfrm>
          <a:prstGeom prst="rect">
            <a:avLst/>
          </a:prstGeom>
        </p:spPr>
        <p:txBody>
          <a:bodyPr vert="horz" lIns="91398" tIns="45699" rIns="91398" bIns="45699" rtlCol="0" anchor="ctr"/>
          <a:lstStyle>
            <a:defPPr>
              <a:defRPr lang="en-US"/>
            </a:defPPr>
            <a:lvl1pPr marL="0" algn="r" defTabSz="457200" rtl="0" eaLnBrk="1" latinLnBrk="0" hangingPunct="1">
              <a:defRPr lang="en-GB"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359FF-C4C6-40DF-BC80-371D6B6F2F23}" type="slidenum">
              <a:rPr>
                <a:solidFill>
                  <a:srgbClr val="3F3F3F">
                    <a:tint val="75000"/>
                  </a:srgbClr>
                </a:solidFill>
              </a:rPr>
              <a:pPr/>
              <a:t>‹#›</a:t>
            </a:fld>
            <a:endParaRPr dirty="0">
              <a:solidFill>
                <a:srgbClr val="3F3F3F">
                  <a:tint val="75000"/>
                </a:srgbClr>
              </a:solidFill>
            </a:endParaRPr>
          </a:p>
        </p:txBody>
      </p:sp>
      <p:sp>
        <p:nvSpPr>
          <p:cNvPr id="21" name="Title 1"/>
          <p:cNvSpPr>
            <a:spLocks noGrp="1"/>
          </p:cNvSpPr>
          <p:nvPr>
            <p:ph type="title"/>
          </p:nvPr>
        </p:nvSpPr>
        <p:spPr>
          <a:xfrm>
            <a:off x="456492" y="208657"/>
            <a:ext cx="8229600" cy="553964"/>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22" name="Text Placeholder 2"/>
          <p:cNvSpPr>
            <a:spLocks noGrp="1"/>
          </p:cNvSpPr>
          <p:nvPr>
            <p:ph type="body" sz="quarter" idx="15"/>
          </p:nvPr>
        </p:nvSpPr>
        <p:spPr>
          <a:xfrm>
            <a:off x="473075" y="478633"/>
            <a:ext cx="8229600" cy="213122"/>
          </a:xfrm>
          <a:prstGeom prst="rect">
            <a:avLst/>
          </a:prstGeom>
        </p:spPr>
        <p:txBody>
          <a:bodyPr/>
          <a:lstStyle>
            <a:lvl1pPr marL="0" indent="0">
              <a:buNone/>
              <a:defRPr sz="2000">
                <a:solidFill>
                  <a:schemeClr val="tx1"/>
                </a:solidFill>
              </a:defRPr>
            </a:lvl1pPr>
          </a:lstStyle>
          <a:p>
            <a:pPr lvl="0"/>
            <a:r>
              <a:rPr lang="en-US" smtClean="0"/>
              <a:t>Click to edit Master text styles</a:t>
            </a:r>
          </a:p>
        </p:txBody>
      </p:sp>
      <p:sp>
        <p:nvSpPr>
          <p:cNvPr id="9" name="Rectangle 8"/>
          <p:cNvSpPr/>
          <p:nvPr userDrawn="1"/>
        </p:nvSpPr>
        <p:spPr>
          <a:xfrm>
            <a:off x="0" y="0"/>
            <a:ext cx="9143994" cy="918000"/>
          </a:xfrm>
          <a:prstGeom prst="rect">
            <a:avLst/>
          </a:prstGeom>
          <a:solidFill>
            <a:srgbClr val="EEEEEE"/>
          </a:solidFill>
          <a:ln w="19050">
            <a:noFill/>
          </a:ln>
          <a:effectLst/>
        </p:spPr>
        <p:style>
          <a:lnRef idx="1">
            <a:schemeClr val="accent1"/>
          </a:lnRef>
          <a:fillRef idx="3">
            <a:schemeClr val="accent1"/>
          </a:fillRef>
          <a:effectRef idx="2">
            <a:schemeClr val="accent1"/>
          </a:effectRef>
          <a:fontRef idx="minor">
            <a:schemeClr val="lt1"/>
          </a:fontRef>
        </p:style>
        <p:txBody>
          <a:bodyPr lIns="91398" tIns="45699" rIns="91398" bIns="45699" rtlCol="0" anchor="ctr"/>
          <a:lstStyle/>
          <a:p>
            <a:pPr algn="ctr" defTabSz="456950"/>
            <a:endParaRPr lang="en-US" dirty="0">
              <a:solidFill>
                <a:prstClr val="white"/>
              </a:solidFill>
            </a:endParaRPr>
          </a:p>
        </p:txBody>
      </p:sp>
    </p:spTree>
    <p:extLst>
      <p:ext uri="{BB962C8B-B14F-4D97-AF65-F5344CB8AC3E}">
        <p14:creationId xmlns:p14="http://schemas.microsoft.com/office/powerpoint/2010/main" val="168290760"/>
      </p:ext>
    </p:extLst>
  </p:cSld>
  <p:clrMapOvr>
    <a:masterClrMapping/>
  </p:clrMapOvr>
  <p:transition>
    <p:wipe dir="r"/>
  </p:transition>
  <p:timing>
    <p:tnLst>
      <p:par>
        <p:cTn id="1" dur="indefinite" restart="never" nodeType="tmRoot"/>
      </p:par>
    </p:tnLst>
  </p:timing>
</p:sldLayout>
</file>

<file path=ppt/slideLayouts/slideLayout79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219075" y="4495802"/>
            <a:ext cx="838200" cy="56197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2"/>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1096551"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000000"/>
                </a:solidFill>
              </a:rPr>
              <a:t>For financial intermediary use only. Not approved for use with customers.</a:t>
            </a:r>
            <a:endParaRPr lang="en-US" dirty="0">
              <a:solidFill>
                <a:srgbClr val="000000"/>
              </a:solidFill>
            </a:endParaRPr>
          </a:p>
        </p:txBody>
      </p:sp>
      <p:sp>
        <p:nvSpPr>
          <p:cNvPr id="9" name="Slide Number Placeholder 4"/>
          <p:cNvSpPr>
            <a:spLocks noGrp="1"/>
          </p:cNvSpPr>
          <p:nvPr>
            <p:ph type="sldNum" sz="quarter" idx="4"/>
          </p:nvPr>
        </p:nvSpPr>
        <p:spPr>
          <a:xfrm>
            <a:off x="219074" y="4775225"/>
            <a:ext cx="652464" cy="189000"/>
          </a:xfrm>
          <a:prstGeom prst="rect">
            <a:avLst/>
          </a:prstGeom>
        </p:spPr>
        <p:txBody>
          <a:bodyPr lIns="91398" tIns="45699" rIns="91398" bIns="45699"/>
          <a:lstStyle/>
          <a:p>
            <a:fld id="{D92943C2-89EB-8840-A8C0-4C21B007AE74}" type="slidenum">
              <a:rPr lang="en-US" b="1" smtClean="0">
                <a:solidFill>
                  <a:prstClr val="white"/>
                </a:solidFill>
              </a:rPr>
              <a:pPr/>
              <a:t>‹#›</a:t>
            </a:fld>
            <a:endParaRPr lang="en-US" b="1" dirty="0">
              <a:solidFill>
                <a:prstClr val="white"/>
              </a:solidFill>
            </a:endParaRPr>
          </a:p>
        </p:txBody>
      </p:sp>
    </p:spTree>
    <p:extLst>
      <p:ext uri="{BB962C8B-B14F-4D97-AF65-F5344CB8AC3E}">
        <p14:creationId xmlns:p14="http://schemas.microsoft.com/office/powerpoint/2010/main" val="44910038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t>For financial intermediary use only, not to be used with customers.</a:t>
            </a:r>
            <a:endParaRPr lang="en-GB" dirty="0"/>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727277995"/>
      </p:ext>
    </p:extLst>
  </p:cSld>
  <p:clrMapOvr>
    <a:masterClrMapping/>
  </p:clrMapOvr>
  <p:transition>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491976819"/>
      </p:ext>
    </p:extLst>
  </p:cSld>
  <p:clrMapOvr>
    <a:masterClrMapping/>
  </p:clrMapOvr>
  <p:transition>
    <p:wipe dir="r"/>
  </p:transition>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54268369"/>
      </p:ext>
    </p:extLst>
  </p:cSld>
  <p:clrMapOvr>
    <a:masterClrMapping/>
  </p:clrMapOvr>
  <p:transition>
    <p:wipe dir="r"/>
  </p:transition>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25653703"/>
      </p:ext>
    </p:extLst>
  </p:cSld>
  <p:clrMapOvr>
    <a:masterClrMapping/>
  </p:clrMapOvr>
  <p:transition>
    <p:wipe dir="r"/>
  </p:transition>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3807049214"/>
      </p:ext>
    </p:extLst>
  </p:cSld>
  <p:clrMapOvr>
    <a:masterClrMapping/>
  </p:clrMapOvr>
  <p:transition>
    <p:wipe dir="r"/>
  </p:transition>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504261913"/>
      </p:ext>
    </p:extLst>
  </p:cSld>
  <p:clrMapOvr>
    <a:masterClrMapping/>
  </p:clrMapOvr>
  <p:transition>
    <p:wipe dir="r"/>
  </p:transition>
  <p:timing>
    <p:tnLst>
      <p:par>
        <p:cTn id="1" dur="indefinite" restart="never" nodeType="tmRoot"/>
      </p:par>
    </p:tnLst>
  </p:timing>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532516353"/>
      </p:ext>
    </p:extLst>
  </p:cSld>
  <p:clrMapOvr>
    <a:masterClrMapping/>
  </p:clrMapOvr>
  <p:transition>
    <p:wipe dir="r"/>
  </p:transition>
  <p:timing>
    <p:tnLst>
      <p:par>
        <p:cTn id="1" dur="indefinite" restart="never" nodeType="tmRoot"/>
      </p:par>
    </p:tnLst>
  </p:timing>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450648494"/>
      </p:ext>
    </p:extLst>
  </p:cSld>
  <p:clrMapOvr>
    <a:masterClrMapping/>
  </p:clrMapOvr>
  <p:transition>
    <p:wipe dir="r"/>
  </p:transition>
  <p:timing>
    <p:tnLst>
      <p:par>
        <p:cTn id="1" dur="indefinite" restart="never" nodeType="tmRoot"/>
      </p:par>
    </p:tnLst>
  </p:timing>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800126829"/>
      </p:ext>
    </p:extLst>
  </p:cSld>
  <p:clrMapOvr>
    <a:masterClrMapping/>
  </p:clrMapOvr>
  <p:transition>
    <p:wipe dir="r"/>
  </p:transition>
  <p:timing>
    <p:tnLst>
      <p:par>
        <p:cTn id="1" dur="indefinite" restart="never" nodeType="tmRoot"/>
      </p:par>
    </p:tnLst>
  </p:timing>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674745394"/>
      </p:ext>
    </p:extLst>
  </p:cSld>
  <p:clrMapOvr>
    <a:masterClrMapping/>
  </p:clrMapOvr>
  <p:transition>
    <p:wipe dir="r"/>
  </p:transition>
  <p:timing>
    <p:tnLst>
      <p:par>
        <p:cTn id="1" dur="indefinite" restart="never" nodeType="tmRoot"/>
      </p:par>
    </p:tnLst>
  </p:timing>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135293948"/>
      </p:ext>
    </p:extLst>
  </p:cSld>
  <p:clrMapOvr>
    <a:masterClrMapping/>
  </p:clrMapOvr>
  <p:transition>
    <p:wipe dir="r"/>
  </p:transition>
  <p:timing>
    <p:tnLst>
      <p:par>
        <p:cTn id="1" dur="indefinite" restart="never" nodeType="tmRoot"/>
      </p:par>
    </p:tnLst>
  </p:timing>
  <p:hf hdr="0" ftr="0" dt="0"/>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948741382"/>
      </p:ext>
    </p:extLst>
  </p:cSld>
  <p:clrMapOvr>
    <a:masterClrMapping/>
  </p:clrMapOvr>
  <p:transition>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3981825946"/>
      </p:ext>
    </p:extLst>
  </p:cSld>
  <p:clrMapOvr>
    <a:masterClrMapping/>
  </p:clrMapOvr>
  <p:transition>
    <p:wipe dir="r"/>
  </p:transition>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640044208"/>
      </p:ext>
    </p:extLst>
  </p:cSld>
  <p:clrMapOvr>
    <a:masterClrMapping/>
  </p:clrMapOvr>
  <p:transition>
    <p:wipe dir="r"/>
  </p:transition>
  <p:timing>
    <p:tnLst>
      <p:par>
        <p:cTn id="1" dur="indefinite" restart="never" nodeType="tmRoot"/>
      </p:par>
    </p:tnLst>
  </p:timing>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3413131695"/>
      </p:ext>
    </p:extLst>
  </p:cSld>
  <p:clrMapOvr>
    <a:masterClrMapping/>
  </p:clrMapOvr>
  <p:transition>
    <p:wipe dir="r"/>
  </p:transition>
  <p:timing>
    <p:tnLst>
      <p:par>
        <p:cTn id="1" dur="indefinite" restart="never" nodeType="tmRoot"/>
      </p:par>
    </p:tnLst>
  </p:timing>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21614594"/>
      </p:ext>
    </p:extLst>
  </p:cSld>
  <p:clrMapOvr>
    <a:masterClrMapping/>
  </p:clrMapOvr>
  <p:transition>
    <p:wipe dir="r"/>
  </p:transition>
  <p:timing>
    <p:tnLst>
      <p:par>
        <p:cTn id="1" dur="indefinite" restart="never" nodeType="tmRoot"/>
      </p:par>
    </p:tnLst>
  </p:timing>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68492688"/>
      </p:ext>
    </p:extLst>
  </p:cSld>
  <p:clrMapOvr>
    <a:masterClrMapping/>
  </p:clrMapOvr>
  <p:transition>
    <p:wipe dir="r"/>
  </p:transition>
  <p:timing>
    <p:tnLst>
      <p:par>
        <p:cTn id="1" dur="indefinite" restart="never" nodeType="tmRoot"/>
      </p:par>
    </p:tnLst>
  </p:timing>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34903636"/>
      </p:ext>
    </p:extLst>
  </p:cSld>
  <p:clrMapOvr>
    <a:masterClrMapping/>
  </p:clrMapOvr>
  <p:transition>
    <p:wipe dir="r"/>
  </p:transition>
  <p:timing>
    <p:tnLst>
      <p:par>
        <p:cTn id="1" dur="indefinite" restart="never" nodeType="tmRoot"/>
      </p:par>
    </p:tnLst>
  </p:timing>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19043881"/>
      </p:ext>
    </p:extLst>
  </p:cSld>
  <p:clrMapOvr>
    <a:masterClrMapping/>
  </p:clrMapOvr>
  <p:transition>
    <p:wipe dir="r"/>
  </p:transition>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08426884"/>
      </p:ext>
    </p:extLst>
  </p:cSld>
  <p:clrMapOvr>
    <a:masterClrMapping/>
  </p:clrMapOvr>
  <p:transition>
    <p:wipe dir="r"/>
  </p:transition>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4469" y="87475"/>
            <a:ext cx="7908923" cy="540544"/>
          </a:xfrm>
        </p:spPr>
        <p:txBody>
          <a:bodyPr/>
          <a:lstStyle>
            <a:lvl1pPr>
              <a:defRPr/>
            </a:lvl1pPr>
          </a:lstStyle>
          <a:p>
            <a:r>
              <a:rPr lang="en-GB" noProof="0" dirty="0" smtClean="0"/>
              <a:t>Insert title here</a:t>
            </a:r>
            <a:endParaRPr lang="en-GB" noProof="0" dirty="0"/>
          </a:p>
        </p:txBody>
      </p:sp>
      <p:sp>
        <p:nvSpPr>
          <p:cNvPr id="5" name="Slide Number Placeholder 4"/>
          <p:cNvSpPr>
            <a:spLocks noGrp="1"/>
          </p:cNvSpPr>
          <p:nvPr>
            <p:ph type="sldNum" sz="quarter" idx="12"/>
          </p:nvPr>
        </p:nvSpPr>
        <p:spPr bwMode="gray">
          <a:xfrm>
            <a:off x="8361311" y="196454"/>
            <a:ext cx="398769" cy="378000"/>
          </a:xfrm>
          <a:prstGeom prst="rect">
            <a:avLst/>
          </a:prstGeom>
        </p:spPr>
        <p:txBody>
          <a:bodyPr lIns="77925" tIns="38963" rIns="77925" bIns="38963"/>
          <a:lstStyle/>
          <a:p>
            <a:fld id="{9BD6FA6A-A86D-4D06-AFF9-1E656D8048A1}" type="slidenum">
              <a:rPr lang="en-GB" smtClean="0">
                <a:solidFill>
                  <a:srgbClr val="003625"/>
                </a:solidFill>
              </a:rPr>
              <a:pPr/>
              <a:t>‹#›</a:t>
            </a:fld>
            <a:endParaRPr lang="en-GB" dirty="0">
              <a:solidFill>
                <a:srgbClr val="003625"/>
              </a:solidFill>
            </a:endParaRPr>
          </a:p>
        </p:txBody>
      </p:sp>
    </p:spTree>
    <p:extLst>
      <p:ext uri="{BB962C8B-B14F-4D97-AF65-F5344CB8AC3E}">
        <p14:creationId xmlns:p14="http://schemas.microsoft.com/office/powerpoint/2010/main" val="3405894673"/>
      </p:ext>
    </p:extLst>
  </p:cSld>
  <p:clrMapOvr>
    <a:masterClrMapping/>
  </p:clrMapOvr>
  <p:transition>
    <p:wipe dir="r"/>
  </p:transition>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78831" y="4727700"/>
            <a:ext cx="1438892" cy="270000"/>
          </a:xfrm>
          <a:prstGeom prst="rect">
            <a:avLst/>
          </a:prstGeom>
        </p:spPr>
        <p:txBody>
          <a:bodyPr lIns="77925" tIns="38963" rIns="77925" bIns="38963"/>
          <a:lstStyle/>
          <a:p>
            <a:r>
              <a:rPr lang="en-GB" dirty="0" smtClean="0">
                <a:solidFill>
                  <a:srgbClr val="004B3C"/>
                </a:solidFill>
              </a:rPr>
              <a:t>July 14</a:t>
            </a:r>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Footer</a:t>
            </a:r>
            <a:endParaRPr lang="en-GB" dirty="0">
              <a:solidFill>
                <a:srgbClr val="004B3C"/>
              </a:solidFill>
            </a:endParaRPr>
          </a:p>
        </p:txBody>
      </p:sp>
      <p:sp>
        <p:nvSpPr>
          <p:cNvPr id="6" name="Slide Number Placeholder 5"/>
          <p:cNvSpPr>
            <a:spLocks noGrp="1"/>
          </p:cNvSpPr>
          <p:nvPr>
            <p:ph type="sldNum" sz="quarter" idx="12"/>
          </p:nvPr>
        </p:nvSpPr>
        <p:spPr>
          <a:xfrm>
            <a:off x="8361311" y="196454"/>
            <a:ext cx="398769" cy="378000"/>
          </a:xfrm>
          <a:prstGeom prst="rect">
            <a:avLst/>
          </a:prstGeom>
        </p:spPr>
        <p:txBody>
          <a:bodyPr lIns="77925" tIns="38963" rIns="77925" bIns="38963"/>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500"/>
            </a:lvl1pPr>
          </a:lstStyle>
          <a:p>
            <a:pPr lvl="0"/>
            <a:r>
              <a:rPr lang="en-US" dirty="0" smtClean="0"/>
              <a:t>Click to edit Master text styles</a:t>
            </a:r>
          </a:p>
        </p:txBody>
      </p:sp>
    </p:spTree>
    <p:extLst>
      <p:ext uri="{BB962C8B-B14F-4D97-AF65-F5344CB8AC3E}">
        <p14:creationId xmlns:p14="http://schemas.microsoft.com/office/powerpoint/2010/main" val="3928431292"/>
      </p:ext>
    </p:extLst>
  </p:cSld>
  <p:clrMapOvr>
    <a:masterClrMapping/>
  </p:clrMapOvr>
  <p:transition>
    <p:wipe dir="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3142837138"/>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440400477"/>
      </p:ext>
    </p:extLst>
  </p:cSld>
  <p:clrMapOvr>
    <a:masterClrMapping/>
  </p:clrMapOvr>
  <p:transition>
    <p:wipe dir="r"/>
  </p:transition>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1872142465"/>
      </p:ext>
    </p:extLst>
  </p:cSld>
  <p:clrMapOvr>
    <a:masterClrMapping/>
  </p:clrMapOvr>
  <p:transition>
    <p:wipe dir="r"/>
  </p:transition>
  <p:timing>
    <p:tnLst>
      <p:par>
        <p:cTn id="1" dur="indefinite" restart="never" nodeType="tmRoot"/>
      </p:par>
    </p:tnLst>
  </p:timing>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677192616"/>
      </p:ext>
    </p:extLst>
  </p:cSld>
  <p:clrMapOvr>
    <a:masterClrMapping/>
  </p:clrMapOvr>
  <p:transition>
    <p:wipe dir="r"/>
  </p:transition>
  <p:timing>
    <p:tnLst>
      <p:par>
        <p:cTn id="1" dur="indefinite" restart="never" nodeType="tmRoot"/>
      </p:par>
    </p:tnLst>
  </p:timing>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4012953940"/>
      </p:ext>
    </p:extLst>
  </p:cSld>
  <p:clrMapOvr>
    <a:masterClrMapping/>
  </p:clrMapOvr>
  <p:transition>
    <p:wipe dir="r"/>
  </p:transition>
  <p:timing>
    <p:tnLst>
      <p:par>
        <p:cTn id="1" dur="indefinite" restart="never" nodeType="tmRoot"/>
      </p:par>
    </p:tnLst>
  </p:timing>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56422340"/>
      </p:ext>
    </p:extLst>
  </p:cSld>
  <p:clrMapOvr>
    <a:masterClrMapping/>
  </p:clrMapOvr>
  <p:transition>
    <p:wipe dir="r"/>
  </p:transition>
  <p:timing>
    <p:tnLst>
      <p:par>
        <p:cTn id="1" dur="indefinite" restart="never" nodeType="tmRoot"/>
      </p:par>
    </p:tnLst>
  </p:timing>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756946570"/>
      </p:ext>
    </p:extLst>
  </p:cSld>
  <p:clrMapOvr>
    <a:masterClrMapping/>
  </p:clrMapOvr>
  <p:transition>
    <p:wipe dir="r"/>
  </p:transition>
  <p:timing>
    <p:tnLst>
      <p:par>
        <p:cTn id="1" dur="indefinite" restart="never" nodeType="tmRoot"/>
      </p:par>
    </p:tnLst>
  </p:timing>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08409750"/>
      </p:ext>
    </p:extLst>
  </p:cSld>
  <p:clrMapOvr>
    <a:masterClrMapping/>
  </p:clrMapOvr>
  <p:transition>
    <p:wipe dir="r"/>
  </p:transition>
  <p:timing>
    <p:tnLst>
      <p:par>
        <p:cTn id="1" dur="indefinite" restart="never" nodeType="tmRoot"/>
      </p:par>
    </p:tnLst>
  </p:timing>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11511970"/>
      </p:ext>
    </p:extLst>
  </p:cSld>
  <p:clrMapOvr>
    <a:masterClrMapping/>
  </p:clrMapOvr>
  <p:transition>
    <p:wipe dir="r"/>
  </p:transition>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29450206"/>
      </p:ext>
    </p:extLst>
  </p:cSld>
  <p:clrMapOvr>
    <a:masterClrMapping/>
  </p:clrMapOvr>
  <p:transition>
    <p:wipe dir="r"/>
  </p:transition>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168700894"/>
      </p:ext>
    </p:extLst>
  </p:cSld>
  <p:clrMapOvr>
    <a:masterClrMapping/>
  </p:clrMapOvr>
  <p:transition>
    <p:wipe dir="r"/>
  </p:transition>
  <p:timing>
    <p:tnLst>
      <p:par>
        <p:cTn id="1" dur="indefinite" restart="never" nodeType="tmRoot"/>
      </p:par>
    </p:tnLst>
  </p:timing>
  <p:hf hdr="0" ftr="0" dt="0"/>
</p:sldLayout>
</file>

<file path=ppt/slideLayouts/slideLayout8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186450380"/>
      </p:ext>
    </p:extLst>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9966085"/>
      </p:ext>
    </p:extLst>
  </p:cSld>
  <p:clrMapOvr>
    <a:masterClrMapping/>
  </p:clrMapOvr>
  <p:transition>
    <p:wipe dir="r"/>
  </p:transition>
  <p:timing>
    <p:tnLst>
      <p:par>
        <p:cTn id="1" dur="indefinite" restart="never" nodeType="tmRoot"/>
      </p:par>
    </p:tnLst>
  </p:timing>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436592432"/>
      </p:ext>
    </p:extLst>
  </p:cSld>
  <p:clrMapOvr>
    <a:masterClrMapping/>
  </p:clrMapOvr>
  <p:transition>
    <p:wipe dir="r"/>
  </p:transition>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spTree>
    <p:extLst>
      <p:ext uri="{BB962C8B-B14F-4D97-AF65-F5344CB8AC3E}">
        <p14:creationId xmlns:p14="http://schemas.microsoft.com/office/powerpoint/2010/main" val="1111332086"/>
      </p:ext>
    </p:extLst>
  </p:cSld>
  <p:clrMapOvr>
    <a:masterClrMapping/>
  </p:clrMapOvr>
  <p:transition>
    <p:wipe dir="r"/>
  </p:transition>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9"/>
            <a:ext cx="3886200"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285773"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02447140"/>
      </p:ext>
    </p:extLst>
  </p:cSld>
  <p:clrMapOvr>
    <a:masterClrMapping/>
  </p:clrMapOvr>
  <p:transition>
    <p:wipe dir="r"/>
  </p:transition>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4949674"/>
      </p:ext>
    </p:extLst>
  </p:cSld>
  <p:clrMapOvr>
    <a:masterClrMapping/>
  </p:clrMapOvr>
  <p:transition>
    <p:wipe dir="r"/>
  </p:transition>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24230456"/>
      </p:ext>
    </p:extLst>
  </p:cSld>
  <p:clrMapOvr>
    <a:masterClrMapping/>
  </p:clrMapOvr>
  <p:transition>
    <p:wipe dir="r"/>
  </p:transition>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8419520"/>
      </p:ext>
    </p:extLst>
  </p:cSld>
  <p:clrMapOvr>
    <a:masterClrMapping/>
  </p:clrMapOvr>
  <p:transition>
    <p:wipe dir="r"/>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1844970484"/>
      </p:ext>
    </p:extLst>
  </p:cSld>
  <p:clrMapOvr>
    <a:masterClrMapping/>
  </p:clrMapOvr>
  <p:transition>
    <p:wipe dir="r"/>
  </p:transition>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4469" y="87475"/>
            <a:ext cx="7908923" cy="540544"/>
          </a:xfrm>
        </p:spPr>
        <p:txBody>
          <a:bodyPr/>
          <a:lstStyle>
            <a:lvl1pPr>
              <a:defRPr/>
            </a:lvl1pPr>
          </a:lstStyle>
          <a:p>
            <a:r>
              <a:rPr lang="en-GB" noProof="0" dirty="0" smtClean="0"/>
              <a:t>Insert title here</a:t>
            </a:r>
            <a:endParaRPr lang="en-GB" noProof="0" dirty="0"/>
          </a:p>
        </p:txBody>
      </p:sp>
      <p:sp>
        <p:nvSpPr>
          <p:cNvPr id="5" name="Slide Number Placeholder 4"/>
          <p:cNvSpPr>
            <a:spLocks noGrp="1"/>
          </p:cNvSpPr>
          <p:nvPr>
            <p:ph type="sldNum" sz="quarter" idx="12"/>
          </p:nvPr>
        </p:nvSpPr>
        <p:spPr bwMode="gray">
          <a:xfrm>
            <a:off x="8361311" y="196454"/>
            <a:ext cx="398769" cy="378000"/>
          </a:xfrm>
          <a:prstGeom prst="rect">
            <a:avLst/>
          </a:prstGeom>
        </p:spPr>
        <p:txBody>
          <a:bodyPr lIns="77925" tIns="38963" rIns="77925" bIns="38963"/>
          <a:lstStyle/>
          <a:p>
            <a:fld id="{9BD6FA6A-A86D-4D06-AFF9-1E656D8048A1}" type="slidenum">
              <a:rPr lang="en-GB" smtClean="0">
                <a:solidFill>
                  <a:srgbClr val="003625"/>
                </a:solidFill>
              </a:rPr>
              <a:pPr/>
              <a:t>‹#›</a:t>
            </a:fld>
            <a:endParaRPr lang="en-GB" dirty="0">
              <a:solidFill>
                <a:srgbClr val="003625"/>
              </a:solidFill>
            </a:endParaRPr>
          </a:p>
        </p:txBody>
      </p:sp>
    </p:spTree>
    <p:extLst>
      <p:ext uri="{BB962C8B-B14F-4D97-AF65-F5344CB8AC3E}">
        <p14:creationId xmlns:p14="http://schemas.microsoft.com/office/powerpoint/2010/main" val="2902675545"/>
      </p:ext>
    </p:extLst>
  </p:cSld>
  <p:clrMapOvr>
    <a:masterClrMapping/>
  </p:clrMapOvr>
  <p:transition>
    <p:wipe dir="r"/>
  </p:transition>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78831" y="4727700"/>
            <a:ext cx="1438892" cy="270000"/>
          </a:xfrm>
          <a:prstGeom prst="rect">
            <a:avLst/>
          </a:prstGeom>
        </p:spPr>
        <p:txBody>
          <a:bodyPr lIns="77925" tIns="38963" rIns="77925" bIns="38963"/>
          <a:lstStyle/>
          <a:p>
            <a:r>
              <a:rPr lang="en-GB" dirty="0" smtClean="0">
                <a:solidFill>
                  <a:srgbClr val="004B3C"/>
                </a:solidFill>
              </a:rPr>
              <a:t>July 14</a:t>
            </a:r>
            <a:endParaRPr lang="en-GB" dirty="0">
              <a:solidFill>
                <a:srgbClr val="004B3C"/>
              </a:solidFill>
            </a:endParaRPr>
          </a:p>
        </p:txBody>
      </p:sp>
      <p:sp>
        <p:nvSpPr>
          <p:cNvPr id="5" name="Footer Placeholder 4"/>
          <p:cNvSpPr>
            <a:spLocks noGrp="1"/>
          </p:cNvSpPr>
          <p:nvPr>
            <p:ph type="ftr" sz="quarter" idx="11"/>
          </p:nvPr>
        </p:nvSpPr>
        <p:spPr/>
        <p:txBody>
          <a:bodyPr/>
          <a:lstStyle/>
          <a:p>
            <a:r>
              <a:rPr lang="en-GB" dirty="0" smtClean="0">
                <a:solidFill>
                  <a:srgbClr val="004B3C"/>
                </a:solidFill>
              </a:rPr>
              <a:t>Footer</a:t>
            </a:r>
            <a:endParaRPr lang="en-GB" dirty="0">
              <a:solidFill>
                <a:srgbClr val="004B3C"/>
              </a:solidFill>
            </a:endParaRPr>
          </a:p>
        </p:txBody>
      </p:sp>
      <p:sp>
        <p:nvSpPr>
          <p:cNvPr id="6" name="Slide Number Placeholder 5"/>
          <p:cNvSpPr>
            <a:spLocks noGrp="1"/>
          </p:cNvSpPr>
          <p:nvPr>
            <p:ph type="sldNum" sz="quarter" idx="12"/>
          </p:nvPr>
        </p:nvSpPr>
        <p:spPr>
          <a:xfrm>
            <a:off x="8361311" y="196454"/>
            <a:ext cx="398769" cy="378000"/>
          </a:xfrm>
          <a:prstGeom prst="rect">
            <a:avLst/>
          </a:prstGeom>
        </p:spPr>
        <p:txBody>
          <a:bodyPr lIns="77925" tIns="38963" rIns="77925" bIns="38963"/>
          <a:lstStyle/>
          <a:p>
            <a:fld id="{0871999B-B1CB-4F8F-844F-BC9C1CD3A2FC}" type="slidenum">
              <a:rPr lang="en-GB" smtClean="0">
                <a:solidFill>
                  <a:srgbClr val="004B3C"/>
                </a:solidFill>
              </a:rPr>
              <a:pPr/>
              <a:t>‹#›</a:t>
            </a:fld>
            <a:endParaRPr lang="en-GB" dirty="0">
              <a:solidFill>
                <a:srgbClr val="004B3C"/>
              </a:solidFill>
            </a:endParaRPr>
          </a:p>
        </p:txBody>
      </p:sp>
      <p:sp>
        <p:nvSpPr>
          <p:cNvPr id="8" name="Text Placeholder 7"/>
          <p:cNvSpPr>
            <a:spLocks noGrp="1"/>
          </p:cNvSpPr>
          <p:nvPr>
            <p:ph type="body" sz="quarter" idx="13"/>
          </p:nvPr>
        </p:nvSpPr>
        <p:spPr>
          <a:xfrm>
            <a:off x="379535" y="4527900"/>
            <a:ext cx="8380534" cy="81000"/>
          </a:xfrm>
        </p:spPr>
        <p:txBody>
          <a:bodyPr anchor="b" anchorCtr="0">
            <a:noAutofit/>
          </a:bodyPr>
          <a:lstStyle>
            <a:lvl1pPr>
              <a:defRPr sz="500"/>
            </a:lvl1pPr>
          </a:lstStyle>
          <a:p>
            <a:pPr lvl="0"/>
            <a:r>
              <a:rPr lang="en-US" dirty="0" smtClean="0"/>
              <a:t>Click to edit Master text styles</a:t>
            </a:r>
          </a:p>
        </p:txBody>
      </p:sp>
    </p:spTree>
    <p:extLst>
      <p:ext uri="{BB962C8B-B14F-4D97-AF65-F5344CB8AC3E}">
        <p14:creationId xmlns:p14="http://schemas.microsoft.com/office/powerpoint/2010/main" val="3089587635"/>
      </p:ext>
    </p:extLst>
  </p:cSld>
  <p:clrMapOvr>
    <a:masterClrMapping/>
  </p:clrMapOvr>
  <p:transition>
    <p:wipe dir="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19077" y="631053"/>
            <a:ext cx="8712201" cy="38647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3" hasCustomPrompt="1"/>
          </p:nvPr>
        </p:nvSpPr>
        <p:spPr>
          <a:xfrm>
            <a:off x="219097" y="4495800"/>
            <a:ext cx="6624637" cy="323850"/>
          </a:xfrm>
        </p:spPr>
        <p:txBody>
          <a:bodyPr>
            <a:noAutofit/>
          </a:bodyPr>
          <a:lstStyle>
            <a:lvl1pPr marL="0" indent="0">
              <a:buNone/>
              <a:defRPr sz="800"/>
            </a:lvl1pPr>
            <a:lvl2pPr marL="177706" indent="0">
              <a:buNone/>
              <a:defRPr sz="800"/>
            </a:lvl2pPr>
            <a:lvl3pPr marL="363349" indent="0">
              <a:buNone/>
              <a:defRPr sz="800"/>
            </a:lvl3pPr>
            <a:lvl4pPr marL="541055" indent="0">
              <a:buNone/>
              <a:defRPr sz="800"/>
            </a:lvl4pPr>
            <a:lvl5pPr marL="718760" indent="0">
              <a:buNone/>
              <a:defRPr sz="800"/>
            </a:lvl5pPr>
          </a:lstStyle>
          <a:p>
            <a:pPr lvl="0"/>
            <a:r>
              <a:rPr lang="en-US" dirty="0" smtClean="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smtClean="0">
                <a:solidFill>
                  <a:srgbClr val="352D76"/>
                </a:solidFill>
              </a:rPr>
              <a:t>Disclaimer/Confidentiality Statement - to update use the Header &amp; Footer tool</a:t>
            </a:r>
            <a:endParaRPr lang="en-US" dirty="0">
              <a:solidFill>
                <a:srgbClr val="352D76"/>
              </a:solidFill>
            </a:endParaRPr>
          </a:p>
        </p:txBody>
      </p:sp>
      <p:sp>
        <p:nvSpPr>
          <p:cNvPr id="12" name="Slide Number Placeholder 11"/>
          <p:cNvSpPr>
            <a:spLocks noGrp="1"/>
          </p:cNvSpPr>
          <p:nvPr>
            <p:ph type="sldNum" sz="quarter" idx="15"/>
          </p:nvPr>
        </p:nvSpPr>
        <p:spPr>
          <a:xfrm>
            <a:off x="219074" y="4827178"/>
            <a:ext cx="652464" cy="189000"/>
          </a:xfrm>
          <a:prstGeom prst="rect">
            <a:avLst/>
          </a:prstGeom>
        </p:spPr>
        <p:txBody>
          <a:bodyPr lIns="91398" tIns="45699" rIns="91398" bIns="45699"/>
          <a:lstStyle/>
          <a:p>
            <a:fld id="{D92943C2-89EB-8840-A8C0-4C21B007AE74}" type="slidenum">
              <a:rPr lang="en-US" smtClean="0">
                <a:solidFill>
                  <a:srgbClr val="352D76"/>
                </a:solidFill>
              </a:rPr>
              <a:pPr/>
              <a:t>‹#›</a:t>
            </a:fld>
            <a:endParaRPr lang="en-US" dirty="0">
              <a:solidFill>
                <a:srgbClr val="352D76"/>
              </a:solidFill>
            </a:endParaRPr>
          </a:p>
        </p:txBody>
      </p:sp>
    </p:spTree>
    <p:extLst>
      <p:ext uri="{BB962C8B-B14F-4D97-AF65-F5344CB8AC3E}">
        <p14:creationId xmlns:p14="http://schemas.microsoft.com/office/powerpoint/2010/main" val="2221023687"/>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0" name="Picture Placeholder 9"/>
          <p:cNvSpPr>
            <a:spLocks noGrp="1"/>
          </p:cNvSpPr>
          <p:nvPr>
            <p:ph type="pic" sz="quarter" idx="11"/>
          </p:nvPr>
        </p:nvSpPr>
        <p:spPr>
          <a:xfrm>
            <a:off x="4643460" y="1471619"/>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20282703"/>
      </p:ext>
    </p:extLst>
  </p:cSld>
  <p:clrMapOvr>
    <a:masterClrMapping/>
  </p:clrMapOvr>
  <p:transition>
    <p:wipe dir="r"/>
  </p:transition>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fld id="{C9BE7FDE-DF2B-432D-82A3-62B5AB649375}" type="datetime6">
              <a:rPr lang="en-US" smtClean="0">
                <a:solidFill>
                  <a:srgbClr val="373433"/>
                </a:solidFill>
              </a:rPr>
              <a:pPr/>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fld id="{9BD6FA6A-A86D-4D06-AFF9-1E656D8048A1}" type="slidenum">
              <a:rPr lang="en-GB" smtClean="0">
                <a:solidFill>
                  <a:srgbClr val="373433"/>
                </a:solidFill>
              </a:rPr>
              <a:pPr/>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2292311589"/>
      </p:ext>
    </p:extLst>
  </p:cSld>
  <p:clrMapOvr>
    <a:masterClrMapping/>
  </p:clrMapOvr>
  <p:transition>
    <p:wipe dir="r"/>
  </p:transition>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2497981668"/>
      </p:ext>
    </p:extLst>
  </p:cSld>
  <p:clrMapOvr>
    <a:masterClrMapping/>
  </p:clrMapOvr>
  <p:transition>
    <p:wipe dir="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953298379"/>
      </p:ext>
    </p:extLst>
  </p:cSld>
  <p:clrMapOvr>
    <a:masterClrMapping/>
  </p:clrMapOvr>
  <p:transition>
    <p:wipe dir="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4057851747"/>
      </p:ext>
    </p:extLst>
  </p:cSld>
  <p:clrMapOvr>
    <a:masterClrMapping/>
  </p:clrMapOvr>
  <p:transition>
    <p:wipe dir="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37916945"/>
      </p:ext>
    </p:extLst>
  </p:cSld>
  <p:clrMapOvr>
    <a:masterClrMapping/>
  </p:clrMapOvr>
  <p:transition>
    <p:wipe dir="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245676229"/>
      </p:ext>
    </p:extLst>
  </p:cSld>
  <p:clrMapOvr>
    <a:masterClrMapping/>
  </p:clrMapOvr>
  <p:transition>
    <p:wipe dir="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930124869"/>
      </p:ext>
    </p:extLst>
  </p:cSld>
  <p:clrMapOvr>
    <a:masterClrMapping/>
  </p:clrMapOvr>
  <p:transition>
    <p:wipe dir="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643875025"/>
      </p:ext>
    </p:extLst>
  </p:cSld>
  <p:clrMapOvr>
    <a:masterClrMapping/>
  </p:clrMapOvr>
  <p:transition>
    <p:wipe dir="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028969711"/>
      </p:ext>
    </p:extLst>
  </p:cSld>
  <p:clrMapOvr>
    <a:masterClrMapping/>
  </p:clrMapOvr>
  <p:transition>
    <p:wipe dir="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828536365"/>
      </p:ext>
    </p:extLst>
  </p:cSld>
  <p:clrMapOvr>
    <a:masterClrMapping/>
  </p:clrMapOvr>
  <p:transition>
    <p:wipe dir="r"/>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73" y="1471619"/>
            <a:ext cx="4214813" cy="2771775"/>
          </a:xfrm>
          <a:prstGeom prst="rect">
            <a:avLst/>
          </a:prstGeo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Text Placeholder 4"/>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05060515"/>
      </p:ext>
    </p:extLst>
  </p:cSld>
  <p:clrMapOvr>
    <a:masterClrMapping/>
  </p:clrMapOvr>
  <p:transition>
    <p:wipe dir="r"/>
  </p:transition>
  <p:timing>
    <p:tnLst>
      <p:par>
        <p:cTn id="1" dur="indefinite" restart="never" nodeType="tmRoot"/>
      </p:par>
    </p:tnLst>
  </p:timing>
</p:sldLayout>
</file>

<file path=ppt/slideLayouts/slideLayout85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663017372"/>
      </p:ext>
    </p:extLst>
  </p:cSld>
  <p:clrMapOvr>
    <a:masterClrMapping/>
  </p:clrMapOvr>
  <p:transition>
    <p:wipe dir="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567038216"/>
      </p:ext>
    </p:extLst>
  </p:cSld>
  <p:clrMapOvr>
    <a:masterClrMapping/>
  </p:clrMapOvr>
  <p:transition>
    <p:wipe dir="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146504562"/>
      </p:ext>
    </p:extLst>
  </p:cSld>
  <p:clrMapOvr>
    <a:masterClrMapping/>
  </p:clrMapOvr>
  <p:transition>
    <p:wipe dir="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9388163"/>
      </p:ext>
    </p:extLst>
  </p:cSld>
  <p:clrMapOvr>
    <a:masterClrMapping/>
  </p:clrMapOvr>
  <p:transition>
    <p:wipe dir="r"/>
  </p:transition>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54698938"/>
      </p:ext>
    </p:extLst>
  </p:cSld>
  <p:clrMapOvr>
    <a:masterClrMapping/>
  </p:clrMapOvr>
  <p:transition>
    <p:wipe dir="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88735978"/>
      </p:ext>
    </p:extLst>
  </p:cSld>
  <p:clrMapOvr>
    <a:masterClrMapping/>
  </p:clrMapOvr>
  <p:transition>
    <p:wipe dir="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96507"/>
      </p:ext>
    </p:extLst>
  </p:cSld>
  <p:clrMapOvr>
    <a:masterClrMapping/>
  </p:clrMapOvr>
  <p:transition>
    <p:wipe dir="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448204822"/>
      </p:ext>
    </p:extLst>
  </p:cSld>
  <p:clrMapOvr>
    <a:masterClrMapping/>
  </p:clrMapOvr>
  <p:transition>
    <p:wipe dir="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886836226"/>
      </p:ext>
    </p:extLst>
  </p:cSld>
  <p:clrMapOvr>
    <a:masterClrMapping/>
  </p:clrMapOvr>
  <p:transition>
    <p:wipe dir="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938363278"/>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45860670"/>
      </p:ext>
    </p:extLst>
  </p:cSld>
  <p:clrMapOvr>
    <a:masterClrMapping/>
  </p:clrMapOvr>
  <p:transition>
    <p:wipe dir="r"/>
  </p:transition>
  <p:timing>
    <p:tnLst>
      <p:par>
        <p:cTn id="1" dur="indefinite" restart="never" nodeType="tmRoot"/>
      </p:par>
    </p:tnLst>
  </p:timing>
</p:sldLayout>
</file>

<file path=ppt/slideLayouts/slideLayout860.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590992580"/>
      </p:ext>
    </p:extLst>
  </p:cSld>
  <p:clrMapOvr>
    <a:masterClrMapping/>
  </p:clrMapOvr>
  <p:transition>
    <p:wipe dir="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034844131"/>
      </p:ext>
    </p:extLst>
  </p:cSld>
  <p:clrMapOvr>
    <a:masterClrMapping/>
  </p:clrMapOvr>
  <p:transition>
    <p:wipe dir="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945795253"/>
      </p:ext>
    </p:extLst>
  </p:cSld>
  <p:clrMapOvr>
    <a:masterClrMapping/>
  </p:clrMapOvr>
  <p:transition>
    <p:wipe dir="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27167538"/>
      </p:ext>
    </p:extLst>
  </p:cSld>
  <p:clrMapOvr>
    <a:masterClrMapping/>
  </p:clrMapOvr>
  <p:transition>
    <p:wipe dir="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270887602"/>
      </p:ext>
    </p:extLst>
  </p:cSld>
  <p:clrMapOvr>
    <a:masterClrMapping/>
  </p:clrMapOvr>
  <p:transition>
    <p:wipe dir="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354524214"/>
      </p:ext>
    </p:extLst>
  </p:cSld>
  <p:clrMapOvr>
    <a:masterClrMapping/>
  </p:clrMapOvr>
  <p:transition>
    <p:wipe dir="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68649188"/>
      </p:ext>
    </p:extLst>
  </p:cSld>
  <p:clrMapOvr>
    <a:masterClrMapping/>
  </p:clrMapOvr>
  <p:transition>
    <p:wipe dir="r"/>
  </p:transition>
</p:sldLayout>
</file>

<file path=ppt/slideLayouts/slideLayout86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3036730199"/>
      </p:ext>
    </p:extLst>
  </p:cSld>
  <p:clrMapOvr>
    <a:masterClrMapping/>
  </p:clrMapOvr>
  <p:transition>
    <p:wipe dir="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437685677"/>
      </p:ext>
    </p:extLst>
  </p:cSld>
  <p:clrMapOvr>
    <a:masterClrMapping/>
  </p:clrMapOvr>
  <p:transition>
    <p:wipe dir="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913683679"/>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643767741"/>
      </p:ext>
    </p:extLst>
  </p:cSld>
  <p:clrMapOvr>
    <a:masterClrMapping/>
  </p:clrMapOvr>
  <p:transition>
    <p:wipe dir="r"/>
  </p:transition>
  <p:timing>
    <p:tnLst>
      <p:par>
        <p:cTn id="1" dur="indefinite" restart="never" nodeType="tmRoot"/>
      </p:par>
    </p:tnLst>
  </p:timing>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73293341"/>
      </p:ext>
    </p:extLst>
  </p:cSld>
  <p:clrMapOvr>
    <a:masterClrMapping/>
  </p:clrMapOvr>
  <p:transition>
    <p:wipe dir="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248991082"/>
      </p:ext>
    </p:extLst>
  </p:cSld>
  <p:clrMapOvr>
    <a:masterClrMapping/>
  </p:clrMapOvr>
  <p:transition>
    <p:wipe dir="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467183579"/>
      </p:ext>
    </p:extLst>
  </p:cSld>
  <p:clrMapOvr>
    <a:masterClrMapping/>
  </p:clrMapOvr>
  <p:transition>
    <p:wipe dir="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1522390285"/>
      </p:ext>
    </p:extLst>
  </p:cSld>
  <p:clrMapOvr>
    <a:masterClrMapping/>
  </p:clrMapOvr>
  <p:transition>
    <p:wipe dir="r"/>
  </p:transition>
  <p:hf hdr="0" ftr="0" dt="0"/>
</p:sldLayout>
</file>

<file path=ppt/slideLayouts/slideLayout87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3419376937"/>
      </p:ext>
    </p:extLst>
  </p:cSld>
  <p:clrMapOvr>
    <a:masterClrMapping/>
  </p:clrMapOvr>
  <p:transition>
    <p:wipe dir="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3371945607"/>
      </p:ext>
    </p:extLst>
  </p:cSld>
  <p:clrMapOvr>
    <a:masterClrMapping/>
  </p:clrMapOvr>
  <p:transition>
    <p:wipe dir="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925948502"/>
      </p:ext>
    </p:extLst>
  </p:cSld>
  <p:clrMapOvr>
    <a:masterClrMapping/>
  </p:clrMapOvr>
  <p:transition>
    <p:wipe dir="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47784462"/>
      </p:ext>
    </p:extLst>
  </p:cSld>
  <p:clrMapOvr>
    <a:masterClrMapping/>
  </p:clrMapOvr>
  <p:transition>
    <p:wipe dir="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7375017"/>
      </p:ext>
    </p:extLst>
  </p:cSld>
  <p:clrMapOvr>
    <a:masterClrMapping/>
  </p:clrMapOvr>
  <p:transition>
    <p:wipe dir="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46153947"/>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97" y="3163635"/>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713" indent="0" algn="ctr">
              <a:buNone/>
              <a:defRPr sz="1500"/>
            </a:lvl2pPr>
            <a:lvl3pPr marL="685443" indent="0" algn="ctr">
              <a:buNone/>
              <a:defRPr sz="1400"/>
            </a:lvl3pPr>
            <a:lvl4pPr marL="1028165" indent="0" algn="ctr">
              <a:buNone/>
              <a:defRPr sz="1200"/>
            </a:lvl4pPr>
            <a:lvl5pPr marL="1370886" indent="0" algn="ctr">
              <a:buNone/>
              <a:defRPr sz="1200"/>
            </a:lvl5pPr>
            <a:lvl6pPr marL="1713617" indent="0" algn="ctr">
              <a:buNone/>
              <a:defRPr sz="1200"/>
            </a:lvl6pPr>
            <a:lvl7pPr marL="2056328" indent="0" algn="ctr">
              <a:buNone/>
              <a:defRPr sz="1200"/>
            </a:lvl7pPr>
            <a:lvl8pPr marL="2399040" indent="0" algn="ctr">
              <a:buNone/>
              <a:defRPr sz="1200"/>
            </a:lvl8pPr>
            <a:lvl9pPr marL="2741753" indent="0" algn="ctr">
              <a:buNone/>
              <a:defRPr sz="1200"/>
            </a:lvl9pPr>
          </a:lstStyle>
          <a:p>
            <a:r>
              <a:rPr lang="en-GB" noProof="0" dirty="0" smtClean="0"/>
              <a:t>Click to edit Master subtitle style</a:t>
            </a:r>
            <a:endParaRPr lang="en-GB" noProof="0" dirty="0"/>
          </a:p>
        </p:txBody>
      </p:sp>
      <p:sp>
        <p:nvSpPr>
          <p:cNvPr id="30" name="Date Placeholder 29"/>
          <p:cNvSpPr>
            <a:spLocks noGrp="1"/>
          </p:cNvSpPr>
          <p:nvPr>
            <p:ph type="dt" sz="half" idx="10"/>
          </p:nvPr>
        </p:nvSpPr>
        <p:spPr>
          <a:xfrm>
            <a:off x="1743097" y="4748215"/>
            <a:ext cx="5657851" cy="202406"/>
          </a:xfrm>
          <a:prstGeom prst="rect">
            <a:avLst/>
          </a:prstGeom>
        </p:spPr>
        <p:txBody>
          <a:bodyPr lIns="34289" tIns="17144" rIns="34289" bIns="17144"/>
          <a:lstStyle>
            <a:lvl1pPr algn="ctr">
              <a:lnSpc>
                <a:spcPts val="900"/>
              </a:lnSpc>
              <a:defRPr sz="900">
                <a:solidFill>
                  <a:schemeClr val="bg1"/>
                </a:solidFill>
              </a:defRPr>
            </a:lvl1pPr>
          </a:lstStyle>
          <a:p>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92422" y="1981967"/>
            <a:ext cx="2763775" cy="1183867"/>
          </a:xfrm>
          <a:prstGeom prst="rect">
            <a:avLst/>
          </a:prstGeom>
        </p:spPr>
      </p:pic>
    </p:spTree>
    <p:extLst>
      <p:ext uri="{BB962C8B-B14F-4D97-AF65-F5344CB8AC3E}">
        <p14:creationId xmlns:p14="http://schemas.microsoft.com/office/powerpoint/2010/main" val="2621256940"/>
      </p:ext>
    </p:extLst>
  </p:cSld>
  <p:clrMapOvr>
    <a:masterClrMapping/>
  </p:clrMapOvr>
  <p:transition>
    <p:wipe dir="r"/>
  </p:transition>
  <p:timing>
    <p:tnLst>
      <p:par>
        <p:cTn id="1" dur="indefinite" restart="never" nodeType="tmRoot"/>
      </p:par>
    </p:tnLst>
  </p:timing>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6883737"/>
      </p:ext>
    </p:extLst>
  </p:cSld>
  <p:clrMapOvr>
    <a:masterClrMapping/>
  </p:clrMapOvr>
  <p:transition>
    <p:wipe dir="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1798518344"/>
      </p:ext>
    </p:extLst>
  </p:cSld>
  <p:clrMapOvr>
    <a:masterClrMapping/>
  </p:clrMapOvr>
  <p:transition>
    <p:wipe dir="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a:xfrm>
            <a:off x="378432" y="951570"/>
            <a:ext cx="8374544" cy="3482084"/>
          </a:xfrm>
        </p:spPr>
        <p:txBody>
          <a:bodyPr/>
          <a:lstStyle>
            <a:lvl1pPr marL="305748" indent="-305748">
              <a:buSzPct val="120000"/>
              <a:buFont typeface="Arial" pitchFamily="34" charset="0"/>
              <a:buChar char="•"/>
              <a:defRPr b="0"/>
            </a:lvl1pPr>
            <a:lvl2pPr marL="610144" indent="-304396">
              <a:buSzPct val="120000"/>
              <a:buFont typeface="Arial" pitchFamily="34" charset="0"/>
              <a:buChar char="–"/>
              <a:defRPr/>
            </a:lvl2pPr>
            <a:lvl3pPr marL="844189" indent="-234047">
              <a:buFont typeface="Arial" pitchFamily="34" charset="0"/>
              <a:buChar char="–"/>
              <a:defRPr/>
            </a:lvl3pPr>
            <a:lvl4pPr marL="610144" indent="-304396">
              <a:buNone/>
              <a:defRPr sz="1500"/>
            </a:lvl4pPr>
            <a:lvl5pPr>
              <a:defRPr/>
            </a:lvl5pPr>
            <a:lvl6pPr marL="844189" indent="-234047">
              <a:defRPr/>
            </a:lvl6pPr>
            <a:lvl7pPr marL="1148585" indent="-304396">
              <a:defRPr/>
            </a:lvl7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8" name="Title 7"/>
          <p:cNvSpPr>
            <a:spLocks noGrp="1"/>
          </p:cNvSpPr>
          <p:nvPr>
            <p:ph type="title" hasCustomPrompt="1"/>
          </p:nvPr>
        </p:nvSpPr>
        <p:spPr bwMode="gray"/>
        <p:txBody>
          <a:bodyPr/>
          <a:lstStyle>
            <a:lvl1pPr>
              <a:defRPr/>
            </a:lvl1pPr>
          </a:lstStyle>
          <a:p>
            <a:r>
              <a:rPr lang="en-GB" noProof="0" dirty="0" smtClean="0"/>
              <a:t>Insert title here</a:t>
            </a:r>
            <a:endParaRPr lang="en-GB" noProof="0" dirty="0"/>
          </a:p>
        </p:txBody>
      </p:sp>
      <p:sp>
        <p:nvSpPr>
          <p:cNvPr id="10" name="Date Placeholder 9"/>
          <p:cNvSpPr>
            <a:spLocks noGrp="1"/>
          </p:cNvSpPr>
          <p:nvPr>
            <p:ph type="dt" sz="half" idx="14"/>
          </p:nvPr>
        </p:nvSpPr>
        <p:spPr bwMode="gray">
          <a:xfrm>
            <a:off x="326148" y="4726664"/>
            <a:ext cx="1495385" cy="270000"/>
          </a:xfrm>
          <a:prstGeom prst="rect">
            <a:avLst/>
          </a:prstGeom>
        </p:spPr>
        <p:txBody>
          <a:bodyPr lIns="77925" tIns="38963" rIns="77925" bIns="38963"/>
          <a:lstStyle/>
          <a:p>
            <a:pPr defTabSz="685800"/>
            <a:fld id="{C9BE7FDE-DF2B-432D-82A3-62B5AB649375}" type="datetime6">
              <a:rPr lang="en-US" smtClean="0">
                <a:solidFill>
                  <a:srgbClr val="373433"/>
                </a:solidFill>
              </a:rPr>
              <a:pPr defTabSz="685800"/>
              <a:t>May 18</a:t>
            </a:fld>
            <a:endParaRPr lang="en-GB" dirty="0">
              <a:solidFill>
                <a:srgbClr val="373433"/>
              </a:solidFill>
            </a:endParaRPr>
          </a:p>
        </p:txBody>
      </p:sp>
      <p:sp>
        <p:nvSpPr>
          <p:cNvPr id="11" name="Slide Number Placeholder 10"/>
          <p:cNvSpPr>
            <a:spLocks noGrp="1"/>
          </p:cNvSpPr>
          <p:nvPr>
            <p:ph type="sldNum" sz="quarter" idx="15"/>
          </p:nvPr>
        </p:nvSpPr>
        <p:spPr bwMode="gray">
          <a:xfrm>
            <a:off x="8360729" y="195486"/>
            <a:ext cx="398769" cy="405000"/>
          </a:xfrm>
          <a:prstGeom prst="rect">
            <a:avLst/>
          </a:prstGeom>
        </p:spPr>
        <p:txBody>
          <a:bodyPr lIns="77925" tIns="38963" rIns="77925" bIns="38963"/>
          <a:lstStyle/>
          <a:p>
            <a:pPr defTabSz="685800"/>
            <a:fld id="{9BD6FA6A-A86D-4D06-AFF9-1E656D8048A1}" type="slidenum">
              <a:rPr lang="en-GB" smtClean="0">
                <a:solidFill>
                  <a:srgbClr val="373433"/>
                </a:solidFill>
              </a:rPr>
              <a:pPr defTabSz="685800"/>
              <a:t>‹#›</a:t>
            </a:fld>
            <a:endParaRPr lang="en-GB" dirty="0">
              <a:solidFill>
                <a:srgbClr val="373433"/>
              </a:solidFill>
            </a:endParaRPr>
          </a:p>
        </p:txBody>
      </p:sp>
      <p:sp>
        <p:nvSpPr>
          <p:cNvPr id="12" name="Footer Placeholder 11"/>
          <p:cNvSpPr>
            <a:spLocks noGrp="1"/>
          </p:cNvSpPr>
          <p:nvPr>
            <p:ph type="ftr" sz="quarter" idx="16"/>
          </p:nvPr>
        </p:nvSpPr>
        <p:spPr bwMode="gray"/>
        <p:txBody>
          <a:bodyPr/>
          <a:lstStyle/>
          <a:p>
            <a:r>
              <a:rPr lang="en-GB" dirty="0" smtClean="0">
                <a:solidFill>
                  <a:srgbClr val="FFFFFF">
                    <a:lumMod val="50000"/>
                  </a:srgbClr>
                </a:solidFill>
              </a:rPr>
              <a:t>Insert title of presentation in footer text by selecting 'Insert - Header &amp; Footer'</a:t>
            </a:r>
            <a:endParaRPr lang="en-GB" dirty="0">
              <a:solidFill>
                <a:srgbClr val="FFFFFF">
                  <a:lumMod val="50000"/>
                </a:srgbClr>
              </a:solidFill>
            </a:endParaRPr>
          </a:p>
        </p:txBody>
      </p:sp>
      <p:sp>
        <p:nvSpPr>
          <p:cNvPr id="3" name="Text Placeholder 2"/>
          <p:cNvSpPr>
            <a:spLocks noGrp="1"/>
          </p:cNvSpPr>
          <p:nvPr>
            <p:ph type="body" sz="quarter" idx="17" hasCustomPrompt="1"/>
          </p:nvPr>
        </p:nvSpPr>
        <p:spPr>
          <a:xfrm>
            <a:off x="378431" y="4527492"/>
            <a:ext cx="8374154" cy="80792"/>
          </a:xfrm>
          <a:noFill/>
        </p:spPr>
        <p:txBody>
          <a:bodyPr wrap="none" lIns="0" tIns="0" rIns="0" bIns="0" rtlCol="0" anchor="b" anchorCtr="0">
            <a:noAutofit/>
          </a:bodyPr>
          <a:lstStyle>
            <a:lvl1pPr>
              <a:defRPr lang="en-US" sz="600" dirty="0" smtClean="0">
                <a:solidFill>
                  <a:schemeClr val="tx1"/>
                </a:solidFill>
              </a:defRPr>
            </a:lvl1pPr>
            <a:lvl2pPr>
              <a:defRPr lang="en-US" sz="1200" dirty="0" smtClean="0"/>
            </a:lvl2pPr>
            <a:lvl3pPr>
              <a:defRPr lang="en-US" sz="1200" dirty="0" smtClean="0"/>
            </a:lvl3pPr>
            <a:lvl4pPr>
              <a:defRPr lang="en-US" sz="1200" dirty="0" smtClean="0"/>
            </a:lvl4pPr>
            <a:lvl5pPr>
              <a:defRPr lang="en-GB" sz="1200" dirty="0"/>
            </a:lvl5pPr>
          </a:lstStyle>
          <a:p>
            <a:pPr lvl="0" defTabSz="766905"/>
            <a:r>
              <a:rPr lang="en-US" dirty="0" smtClean="0"/>
              <a:t>Insert source text or delete this text placeholder</a:t>
            </a:r>
          </a:p>
        </p:txBody>
      </p:sp>
    </p:spTree>
    <p:extLst>
      <p:ext uri="{BB962C8B-B14F-4D97-AF65-F5344CB8AC3E}">
        <p14:creationId xmlns:p14="http://schemas.microsoft.com/office/powerpoint/2010/main" val="1316435274"/>
      </p:ext>
    </p:extLst>
  </p:cSld>
  <p:clrMapOvr>
    <a:masterClrMapping/>
  </p:clrMapOvr>
  <p:transition>
    <p:wipe dir="r"/>
  </p:transition>
  <p:timing>
    <p:tnLst>
      <p:par>
        <p:cTn id="1" dur="indefinite" restart="never" nodeType="tmRoot"/>
      </p:par>
    </p:tnLst>
  </p:timing>
</p:sldLayout>
</file>

<file path=ppt/slideLayouts/slideLayout88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5222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3076" y="3163614"/>
            <a:ext cx="5657851" cy="1979885"/>
          </a:xfrm>
          <a:prstGeom prst="rect">
            <a:avLst/>
          </a:prstGeom>
        </p:spPr>
        <p:txBody>
          <a:bodyPr anchor="ctr">
            <a:noAutofit/>
          </a:bodyPr>
          <a:lstStyle>
            <a:lvl1pPr marL="0" indent="0" algn="ctr">
              <a:lnSpc>
                <a:spcPct val="90000"/>
              </a:lnSpc>
              <a:buNone/>
              <a:defRPr sz="3000" b="1" spc="0" baseline="0">
                <a:solidFill>
                  <a:schemeClr val="bg1"/>
                </a:solidFill>
                <a:latin typeface="+mn-lt"/>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0" name="Date Placeholder 29"/>
          <p:cNvSpPr>
            <a:spLocks noGrp="1"/>
          </p:cNvSpPr>
          <p:nvPr>
            <p:ph type="dt" sz="half" idx="10"/>
          </p:nvPr>
        </p:nvSpPr>
        <p:spPr>
          <a:xfrm>
            <a:off x="1743076" y="4748213"/>
            <a:ext cx="5657851" cy="202406"/>
          </a:xfrm>
          <a:prstGeom prst="rect">
            <a:avLst/>
          </a:prstGeom>
        </p:spPr>
        <p:txBody>
          <a:bodyPr lIns="34290" tIns="17145" rIns="34290" bIns="17145"/>
          <a:lstStyle>
            <a:lvl1pPr algn="ctr">
              <a:lnSpc>
                <a:spcPts val="900"/>
              </a:lnSpc>
              <a:defRPr sz="900">
                <a:solidFill>
                  <a:schemeClr val="bg1"/>
                </a:solidFill>
              </a:defRPr>
            </a:lvl1pPr>
          </a:lstStyle>
          <a:p>
            <a:pPr defTabSz="685800"/>
            <a:endParaRPr lang="en-GB" dirty="0">
              <a:solidFill>
                <a:srgbClr val="FFFFFF"/>
              </a:solidFill>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92401" y="1981962"/>
            <a:ext cx="2763775" cy="1183867"/>
          </a:xfrm>
          <a:prstGeom prst="rect">
            <a:avLst/>
          </a:prstGeom>
        </p:spPr>
      </p:pic>
    </p:spTree>
    <p:extLst>
      <p:ext uri="{BB962C8B-B14F-4D97-AF65-F5344CB8AC3E}">
        <p14:creationId xmlns:p14="http://schemas.microsoft.com/office/powerpoint/2010/main" val="937255165"/>
      </p:ext>
    </p:extLst>
  </p:cSld>
  <p:clrMapOvr>
    <a:masterClrMapping/>
  </p:clrMapOvr>
  <p:transition>
    <p:wipe dir="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1653219141"/>
      </p:ext>
    </p:extLst>
  </p:cSld>
  <p:clrMapOvr>
    <a:masterClrMapping/>
  </p:clrMapOvr>
  <p:transition>
    <p:wipe dir="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solidFill>
                  <a:srgbClr val="FFFFFF">
                    <a:lumMod val="50000"/>
                  </a:srgbClr>
                </a:solidFill>
              </a:rPr>
              <a:t>For financial intermediary use only, not to be used with customers.</a:t>
            </a:r>
          </a:p>
        </p:txBody>
      </p:sp>
      <p:sp>
        <p:nvSpPr>
          <p:cNvPr id="4"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2400" dirty="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print"/>
          <a:srcRect/>
          <a:stretch>
            <a:fillRect/>
          </a:stretch>
        </p:blipFill>
        <p:spPr>
          <a:xfrm>
            <a:off x="5516563" y="2816225"/>
            <a:ext cx="3627437" cy="2327275"/>
          </a:xfrm>
          <a:prstGeom prst="rect">
            <a:avLst/>
          </a:prstGeom>
          <a:effectLst>
            <a:softEdge rad="127000"/>
          </a:effectLst>
        </p:spPr>
      </p:pic>
    </p:spTree>
    <p:extLst>
      <p:ext uri="{BB962C8B-B14F-4D97-AF65-F5344CB8AC3E}">
        <p14:creationId xmlns:p14="http://schemas.microsoft.com/office/powerpoint/2010/main" val="2980927556"/>
      </p:ext>
    </p:extLst>
  </p:cSld>
  <p:clrMapOvr>
    <a:masterClrMapping/>
  </p:clrMapOvr>
  <p:transition>
    <p:wipe dir="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sp>
        <p:nvSpPr>
          <p:cNvPr id="6" name="Rectangle 5"/>
          <p:cNvSpPr/>
          <p:nvPr userDrawn="1"/>
        </p:nvSpPr>
        <p:spPr>
          <a:xfrm>
            <a:off x="8621652"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00"/>
            <a:fld id="{F8CABEAB-F316-457F-A830-C8844EF27269}" type="slidenum">
              <a:rPr lang="en-GB" sz="900" b="1" smtClean="0">
                <a:solidFill>
                  <a:srgbClr val="373433"/>
                </a:solidFill>
              </a:rPr>
              <a:pPr algn="ctr" defTabSz="685800"/>
              <a:t>‹#›</a:t>
            </a:fld>
            <a:endParaRPr lang="en-GB" sz="2400" b="1" dirty="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print"/>
          <a:stretch>
            <a:fillRect/>
          </a:stretch>
        </p:blipFill>
        <p:spPr>
          <a:xfrm>
            <a:off x="8172000" y="4644000"/>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
        <p:nvSpPr>
          <p:cNvPr id="10"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75029553"/>
      </p:ext>
    </p:extLst>
  </p:cSld>
  <p:clrMapOvr>
    <a:masterClrMapping/>
  </p:clrMapOvr>
  <p:transition>
    <p:wipe dir="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51" y="1471617"/>
            <a:ext cx="4214813" cy="2771775"/>
          </a:xfrm>
        </p:spPr>
        <p:txBody>
          <a:bodyPr/>
          <a:lstStyle>
            <a:lvl1pPr>
              <a:defRPr>
                <a:solidFill>
                  <a:srgbClr val="373433"/>
                </a:solidFill>
              </a:defRPr>
            </a:lvl1pPr>
            <a:lvl3pPr marL="285750" indent="-285750">
              <a:buFont typeface="Arial" panose="020B0604020202020204" pitchFamily="34" charset="0"/>
              <a:buChar char="•"/>
              <a:defRPr/>
            </a:lvl3pPr>
            <a:lvl4pPr marL="285750" indent="-285750">
              <a:buFont typeface="Arial" panose="020B0604020202020204" pitchFamily="34" charset="0"/>
              <a:buChar char="•"/>
              <a:defRPr/>
            </a:lvl4pPr>
            <a:lvl5pPr marL="171450" indent="-171450">
              <a:buFont typeface="Arial" panose="020B0604020202020204" pitchFamily="34" charset="0"/>
              <a:buChar cha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itle 10"/>
          <p:cNvSpPr>
            <a:spLocks noGrp="1"/>
          </p:cNvSpPr>
          <p:nvPr>
            <p:ph type="title"/>
          </p:nvPr>
        </p:nvSpPr>
        <p:spPr/>
        <p:txBody>
          <a:bodyPr/>
          <a:lstStyle/>
          <a:p>
            <a:r>
              <a:rPr lang="en-US"/>
              <a:t>Click to edit Master title style</a:t>
            </a:r>
            <a:endParaRPr lang="en-GB"/>
          </a:p>
        </p:txBody>
      </p:sp>
      <p:sp>
        <p:nvSpPr>
          <p:cNvPr id="6" name="Footer Placeholder 5"/>
          <p:cNvSpPr>
            <a:spLocks noGrp="1"/>
          </p:cNvSpPr>
          <p:nvPr>
            <p:ph type="ftr" sz="quarter" idx="14"/>
          </p:nvPr>
        </p:nvSpPr>
        <p:spPr/>
        <p:txBody>
          <a:bodyPr/>
          <a:lstStyle/>
          <a:p>
            <a:r>
              <a:rPr lang="en-GB" dirty="0">
                <a:solidFill>
                  <a:srgbClr val="FFFFFF">
                    <a:lumMod val="50000"/>
                  </a:srgbClr>
                </a:solidFill>
              </a:rPr>
              <a:t>For financial intermediary use only, not to be used with customers.</a:t>
            </a:r>
          </a:p>
        </p:txBody>
      </p:sp>
      <p:sp>
        <p:nvSpPr>
          <p:cNvPr id="7"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2637980062"/>
      </p:ext>
    </p:extLst>
  </p:cSld>
  <p:clrMapOvr>
    <a:masterClrMapping/>
  </p:clrMapOvr>
  <p:transition>
    <p:wipe dir="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075581570"/>
      </p:ext>
    </p:extLst>
  </p:cSld>
  <p:clrMapOvr>
    <a:masterClrMapping/>
  </p:clrMapOvr>
  <p:transition>
    <p:wipe dir="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3891472522"/>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25294252"/>
      </p:ext>
    </p:extLst>
  </p:cSld>
  <p:clrMapOvr>
    <a:masterClrMapping/>
  </p:clrMapOvr>
  <p:transition>
    <p:wipe dir="r"/>
  </p:transition>
  <p:timing>
    <p:tnLst>
      <p:par>
        <p:cTn id="1" dur="indefinite" restart="never" nodeType="tmRoot"/>
      </p:par>
    </p:tnLst>
  </p:timing>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a:t>Click to edit Master title style</a:t>
            </a:r>
          </a:p>
        </p:txBody>
      </p:sp>
      <p:sp>
        <p:nvSpPr>
          <p:cNvPr id="16" name="Text Placeholder 15"/>
          <p:cNvSpPr>
            <a:spLocks noGrp="1"/>
          </p:cNvSpPr>
          <p:nvPr>
            <p:ph type="body" sz="quarter" idx="11"/>
          </p:nvPr>
        </p:nvSpPr>
        <p:spPr>
          <a:xfrm>
            <a:off x="285751" y="1471617"/>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6" name="Text Placeholder 14"/>
          <p:cNvSpPr>
            <a:spLocks noGrp="1"/>
          </p:cNvSpPr>
          <p:nvPr>
            <p:ph type="body" sz="quarter" idx="13" hasCustomPrompt="1"/>
          </p:nvPr>
        </p:nvSpPr>
        <p:spPr>
          <a:xfrm>
            <a:off x="288000" y="4608000"/>
            <a:ext cx="7704000" cy="252413"/>
          </a:xfrm>
        </p:spPr>
        <p:txBody>
          <a:bodyPr lIns="36000" anchor="b">
            <a:noAutofit/>
          </a:bodyPr>
          <a:lstStyle>
            <a:lvl1pPr>
              <a:lnSpc>
                <a:spcPct val="90000"/>
              </a:lnSpc>
              <a:spcAft>
                <a:spcPts val="0"/>
              </a:spcAft>
              <a:defRPr sz="800">
                <a:solidFill>
                  <a:schemeClr val="tx1"/>
                </a:solidFill>
              </a:defRPr>
            </a:lvl1pPr>
          </a:lstStyle>
          <a:p>
            <a:pPr lvl="0"/>
            <a:r>
              <a:rPr lang="en-GB" sz="800" dirty="0">
                <a:solidFill>
                  <a:schemeClr val="tx1"/>
                </a:solidFill>
              </a:rPr>
              <a:t>Source: </a:t>
            </a:r>
            <a:endParaRPr lang="en-GB" dirty="0"/>
          </a:p>
        </p:txBody>
      </p:sp>
    </p:spTree>
    <p:extLst>
      <p:ext uri="{BB962C8B-B14F-4D97-AF65-F5344CB8AC3E}">
        <p14:creationId xmlns:p14="http://schemas.microsoft.com/office/powerpoint/2010/main" val="4139744118"/>
      </p:ext>
    </p:extLst>
  </p:cSld>
  <p:clrMapOvr>
    <a:masterClrMapping/>
  </p:clrMapOvr>
  <p:transition>
    <p:wipe dir="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5" y="475807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4" name="Rectangle 3"/>
          <p:cNvSpPr/>
          <p:nvPr userDrawn="1"/>
        </p:nvSpPr>
        <p:spPr>
          <a:xfrm>
            <a:off x="175439" y="765544"/>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defTabSz="685800"/>
            <a:endParaRPr lang="en-GB" sz="900" dirty="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a:t>Click to edit Master title style</a:t>
            </a:r>
            <a:endParaRPr lang="en-GB" dirty="0"/>
          </a:p>
        </p:txBody>
      </p:sp>
      <p:sp>
        <p:nvSpPr>
          <p:cNvPr id="16" name="Text Placeholder 15"/>
          <p:cNvSpPr>
            <a:spLocks noGrp="1"/>
          </p:cNvSpPr>
          <p:nvPr>
            <p:ph type="body" sz="quarter" idx="11"/>
          </p:nvPr>
        </p:nvSpPr>
        <p:spPr>
          <a:xfrm>
            <a:off x="1743076" y="1471617"/>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a:t>Click to edit Master text styles</a:t>
            </a:r>
          </a:p>
        </p:txBody>
      </p:sp>
    </p:spTree>
    <p:extLst>
      <p:ext uri="{BB962C8B-B14F-4D97-AF65-F5344CB8AC3E}">
        <p14:creationId xmlns:p14="http://schemas.microsoft.com/office/powerpoint/2010/main" val="3815882368"/>
      </p:ext>
    </p:extLst>
  </p:cSld>
  <p:clrMapOvr>
    <a:masterClrMapping/>
  </p:clrMapOvr>
  <p:transition>
    <p:wipe dir="r"/>
  </p:transition>
  <p:hf hdr="0" ftr="0" dt="0"/>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76"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a:t>Click to edit Master text styles</a:t>
            </a:r>
          </a:p>
        </p:txBody>
      </p:sp>
    </p:spTree>
    <p:extLst>
      <p:ext uri="{BB962C8B-B14F-4D97-AF65-F5344CB8AC3E}">
        <p14:creationId xmlns:p14="http://schemas.microsoft.com/office/powerpoint/2010/main" val="2622485670"/>
      </p:ext>
    </p:extLst>
  </p:cSld>
  <p:clrMapOvr>
    <a:masterClrMapping/>
  </p:clrMapOvr>
  <p:transition>
    <p:wipe dir="r"/>
  </p:transition>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51" y="1471617"/>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2292175947"/>
      </p:ext>
    </p:extLst>
  </p:cSld>
  <p:clrMapOvr>
    <a:masterClrMapping/>
  </p:clrMapOvr>
  <p:transition>
    <p:wipe dir="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5" name="Picture Placeholder 4"/>
          <p:cNvSpPr>
            <a:spLocks noGrp="1"/>
          </p:cNvSpPr>
          <p:nvPr>
            <p:ph type="pic" sz="quarter" idx="11"/>
          </p:nvPr>
        </p:nvSpPr>
        <p:spPr>
          <a:xfrm>
            <a:off x="285749" y="1471617"/>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293" y="1471617"/>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3"/>
          </p:nvPr>
        </p:nvSpPr>
        <p:spPr>
          <a:xfrm>
            <a:off x="287895" y="4955579"/>
            <a:ext cx="5220000" cy="180000"/>
          </a:xfrm>
        </p:spPr>
        <p:txBody>
          <a:bodyPr/>
          <a:lstStyle/>
          <a:p>
            <a:r>
              <a:rPr lang="en-GB"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737461590"/>
      </p:ext>
    </p:extLst>
  </p:cSld>
  <p:clrMapOvr>
    <a:masterClrMapping/>
  </p:clrMapOvr>
  <p:transition>
    <p:wipe dir="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Two Column (Image Lef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3439" y="1471617"/>
            <a:ext cx="3886200"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285752"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95198074"/>
      </p:ext>
    </p:extLst>
  </p:cSld>
  <p:clrMapOvr>
    <a:masterClrMapping/>
  </p:clrMapOvr>
  <p:transition>
    <p:wipe dir="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Two Column (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9"/>
          <p:cNvSpPr>
            <a:spLocks noGrp="1"/>
          </p:cNvSpPr>
          <p:nvPr>
            <p:ph type="pic" sz="quarter" idx="11"/>
          </p:nvPr>
        </p:nvSpPr>
        <p:spPr>
          <a:xfrm>
            <a:off x="4643439" y="1471617"/>
            <a:ext cx="4214813" cy="2771775"/>
          </a:xfrm>
          <a:prstGeom prst="rect">
            <a:avLst/>
          </a:prstGeom>
        </p:spPr>
        <p:txBody>
          <a:bodyPr/>
          <a:lstStyle/>
          <a:p>
            <a:endParaRPr lang="en-GB" dirty="0"/>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2" name="Title 1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31041405"/>
      </p:ext>
    </p:extLst>
  </p:cSld>
  <p:clrMapOvr>
    <a:masterClrMapping/>
  </p:clrMapOvr>
  <p:transition>
    <p:wipe dir="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Two Column Copy">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5752" y="1471617"/>
            <a:ext cx="4214813" cy="2771775"/>
          </a:xfrm>
          <a:prstGeom prst="rect">
            <a:avLst/>
          </a:prstGeo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1"/>
          </p:nvPr>
        </p:nvSpPr>
        <p:spPr>
          <a:xfrm>
            <a:off x="4643439" y="1471617"/>
            <a:ext cx="4214813" cy="2771775"/>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sp>
        <p:nvSpPr>
          <p:cNvPr id="11" name="Title 10"/>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1047325"/>
      </p:ext>
    </p:extLst>
  </p:cSld>
  <p:clrMapOvr>
    <a:masterClrMapping/>
  </p:clrMapOvr>
  <p:transition>
    <p:wipe dir="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
        <p:nvSpPr>
          <p:cNvPr id="9" name="Title 8"/>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6408855"/>
      </p:ext>
    </p:extLst>
  </p:cSld>
  <p:clrMapOvr>
    <a:masterClrMapping/>
  </p:clrMapOvr>
  <p:transition>
    <p:wipe dir="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solidFill>
                  <a:srgbClr val="FFFFFF">
                    <a:lumMod val="50000"/>
                  </a:srgbClr>
                </a:solidFill>
              </a:rPr>
              <a:t>For financial intermediary use only, not to be used with customers.</a:t>
            </a:r>
          </a:p>
        </p:txBody>
      </p:sp>
    </p:spTree>
    <p:extLst>
      <p:ext uri="{BB962C8B-B14F-4D97-AF65-F5344CB8AC3E}">
        <p14:creationId xmlns:p14="http://schemas.microsoft.com/office/powerpoint/2010/main" val="530457794"/>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chemeClr val="bg1"/>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1220607323"/>
      </p:ext>
    </p:extLst>
  </p:cSld>
  <p:clrMapOvr>
    <a:masterClrMapping/>
  </p:clrMapOvr>
  <p:transition>
    <p:wipe dir="r"/>
  </p:transition>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4"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
        <p:nvSpPr>
          <p:cNvPr id="5" name="Rectangle 4"/>
          <p:cNvSpPr/>
          <p:nvPr userDrawn="1"/>
        </p:nvSpPr>
        <p:spPr>
          <a:xfrm>
            <a:off x="0" y="0"/>
            <a:ext cx="9144000" cy="5143500"/>
          </a:xfrm>
          <a:prstGeom prst="rect">
            <a:avLst/>
          </a:prstGeom>
          <a:solidFill>
            <a:srgbClr val="FF7E7E"/>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GB" sz="2400" dirty="0" smtClean="0">
              <a:solidFill>
                <a:srgbClr val="FFFFFF"/>
              </a:solidFill>
              <a:latin typeface="Just Script" panose="02020803050402020203" pitchFamily="18" charset="0"/>
            </a:endParaRPr>
          </a:p>
        </p:txBody>
      </p:sp>
      <p:pic>
        <p:nvPicPr>
          <p:cNvPr id="6" name="Picture 5" descr="object_rgb_72_C_lightbulb_0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516584" y="2816246"/>
            <a:ext cx="3627437" cy="2327275"/>
          </a:xfrm>
          <a:prstGeom prst="rect">
            <a:avLst/>
          </a:prstGeom>
          <a:effectLst>
            <a:softEdge rad="127000"/>
          </a:effectLst>
        </p:spPr>
      </p:pic>
    </p:spTree>
    <p:extLst>
      <p:ext uri="{BB962C8B-B14F-4D97-AF65-F5344CB8AC3E}">
        <p14:creationId xmlns:p14="http://schemas.microsoft.com/office/powerpoint/2010/main" val="1164147997"/>
      </p:ext>
    </p:extLst>
  </p:cSld>
  <p:clrMapOvr>
    <a:masterClrMapping/>
  </p:clrMapOvr>
  <p:transition>
    <p:wipe dir="r"/>
  </p:transition>
  <p:timing>
    <p:tnLst>
      <p:par>
        <p:cTn id="1" dur="indefinite" restart="never" nodeType="tmRoot"/>
      </p:par>
    </p:tnLst>
  </p:timing>
</p:sldLayout>
</file>

<file path=ppt/slideLayouts/slideLayout900.xml><?xml version="1.0" encoding="utf-8"?>
<p:sldLayout xmlns:a="http://schemas.openxmlformats.org/drawingml/2006/main" xmlns:r="http://schemas.openxmlformats.org/officeDocument/2006/relationships" xmlns:p="http://schemas.openxmlformats.org/presentationml/2006/main" userDrawn="1">
  <p:cSld name="3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4119863253"/>
      </p:ext>
    </p:extLst>
  </p:cSld>
  <p:clrMapOvr>
    <a:masterClrMapping/>
  </p:clrMapOvr>
  <p:transition>
    <p:wipe dir="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userDrawn="1">
  <p:cSld name="2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108475619"/>
      </p:ext>
    </p:extLst>
  </p:cSld>
  <p:clrMapOvr>
    <a:masterClrMapping/>
  </p:clrMapOvr>
  <p:transition>
    <p:wipe dir="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3" name="Footer Placeholder 2"/>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4" name="Slide Number Placeholder 3"/>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1868940023"/>
      </p:ext>
    </p:extLst>
  </p:cSld>
  <p:clrMapOvr>
    <a:masterClrMapping/>
  </p:clrMapOvr>
  <p:transition>
    <p:wipe dir="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19075" y="631035"/>
            <a:ext cx="8712201" cy="38647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3" hasCustomPrompt="1"/>
          </p:nvPr>
        </p:nvSpPr>
        <p:spPr>
          <a:xfrm>
            <a:off x="219078" y="4495800"/>
            <a:ext cx="6624637" cy="323850"/>
          </a:xfrm>
        </p:spPr>
        <p:txBody>
          <a:bodyPr>
            <a:noAutofit/>
          </a:bodyPr>
          <a:lstStyle>
            <a:lvl1pPr marL="0" indent="0">
              <a:buNone/>
              <a:defRPr sz="600"/>
            </a:lvl1pPr>
            <a:lvl2pPr marL="133350" indent="0">
              <a:buNone/>
              <a:defRPr sz="600"/>
            </a:lvl2pPr>
            <a:lvl3pPr marL="272654" indent="0">
              <a:buNone/>
              <a:defRPr sz="600"/>
            </a:lvl3pPr>
            <a:lvl4pPr marL="406004" indent="0">
              <a:buNone/>
              <a:defRPr sz="600"/>
            </a:lvl4pPr>
            <a:lvl5pPr marL="539354" indent="0">
              <a:buNone/>
              <a:defRPr sz="600"/>
            </a:lvl5pPr>
          </a:lstStyle>
          <a:p>
            <a:pPr lvl="0"/>
            <a:r>
              <a:rPr lang="en-US" dirty="0"/>
              <a:t>Source:</a:t>
            </a:r>
          </a:p>
        </p:txBody>
      </p:sp>
      <p:sp>
        <p:nvSpPr>
          <p:cNvPr id="11" name="Footer Placeholder 10"/>
          <p:cNvSpPr>
            <a:spLocks noGrp="1"/>
          </p:cNvSpPr>
          <p:nvPr>
            <p:ph type="ftr" sz="quarter" idx="14"/>
          </p:nvPr>
        </p:nvSpPr>
        <p:spPr/>
        <p:txBody>
          <a:bodyPr/>
          <a:lstStyle>
            <a:lvl1pPr>
              <a:defRPr>
                <a:solidFill>
                  <a:schemeClr val="tx1"/>
                </a:solidFill>
              </a:defRPr>
            </a:lvl1pPr>
          </a:lstStyle>
          <a:p>
            <a:r>
              <a:rPr lang="en-US" dirty="0">
                <a:solidFill>
                  <a:srgbClr val="352D76"/>
                </a:solidFill>
              </a:rPr>
              <a:t>Disclaimer/Confidentiality Statement - to update use the Header &amp; Footer tool</a:t>
            </a:r>
          </a:p>
        </p:txBody>
      </p:sp>
      <p:sp>
        <p:nvSpPr>
          <p:cNvPr id="12" name="Slide Number Placeholder 11"/>
          <p:cNvSpPr>
            <a:spLocks noGrp="1"/>
          </p:cNvSpPr>
          <p:nvPr>
            <p:ph type="sldNum" sz="quarter" idx="15"/>
          </p:nvPr>
        </p:nvSpPr>
        <p:spPr/>
        <p:txBody>
          <a:bodyPr/>
          <a:lstStyle/>
          <a:p>
            <a:pPr defTabSz="685800"/>
            <a:fld id="{D92943C2-89EB-8840-A8C0-4C21B007AE74}" type="slidenum">
              <a:rPr lang="en-US" smtClean="0">
                <a:solidFill>
                  <a:srgbClr val="352D76"/>
                </a:solidFill>
              </a:rPr>
              <a:pPr defTabSz="685800"/>
              <a:t>‹#›</a:t>
            </a:fld>
            <a:endParaRPr lang="en-US" dirty="0">
              <a:solidFill>
                <a:srgbClr val="352D76"/>
              </a:solidFill>
            </a:endParaRPr>
          </a:p>
        </p:txBody>
      </p:sp>
    </p:spTree>
    <p:extLst>
      <p:ext uri="{BB962C8B-B14F-4D97-AF65-F5344CB8AC3E}">
        <p14:creationId xmlns:p14="http://schemas.microsoft.com/office/powerpoint/2010/main" val="2593428314"/>
      </p:ext>
    </p:extLst>
  </p:cSld>
  <p:clrMapOvr>
    <a:masterClrMapping/>
  </p:clrMapOvr>
  <p:transition>
    <p:wipe dir="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userDrawn="1">
  <p:cSld name="1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433556746"/>
      </p:ext>
    </p:extLst>
  </p:cSld>
  <p:clrMapOvr>
    <a:masterClrMapping/>
  </p:clrMapOvr>
  <p:transition>
    <p:wipe dir="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userDrawn="1">
  <p:cSld name="2_Headlines">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0" y="1471613"/>
            <a:ext cx="8572500" cy="2771775"/>
          </a:xfrm>
        </p:spPr>
        <p:txBody>
          <a:bodyPr anchor="ctr">
            <a:normAutofit/>
          </a:bodyPr>
          <a:lstStyle>
            <a:lvl1pPr algn="ctr">
              <a:defRPr/>
            </a:lvl1pPr>
            <a:lvl2pPr algn="ctr">
              <a:lnSpc>
                <a:spcPts val="1316"/>
              </a:lnSpc>
              <a:defRPr sz="1425">
                <a:solidFill>
                  <a:schemeClr val="tx1"/>
                </a:solidFill>
              </a:defRPr>
            </a:lvl2pPr>
            <a:lvl3pPr algn="ctr">
              <a:defRPr/>
            </a:lvl3pPr>
            <a:lvl4pPr algn="ctr">
              <a:defRPr/>
            </a:lvl4pPr>
            <a:lvl5pPr algn="ctr">
              <a:defRPr/>
            </a:lvl5pPr>
          </a:lstStyle>
          <a:p>
            <a:pPr lvl="0"/>
            <a:r>
              <a:rPr lang="en-US" noProof="0"/>
              <a:t>Click to edit Master text styles</a:t>
            </a:r>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827056728"/>
      </p:ext>
    </p:extLst>
  </p:cSld>
  <p:clrMapOvr>
    <a:masterClrMapping/>
  </p:clrMapOvr>
  <p:transition>
    <p:wipe dir="r"/>
  </p:transition>
</p:sldLayout>
</file>

<file path=ppt/slideLayouts/slideLayout906.xml><?xml version="1.0" encoding="utf-8"?>
<p:sldLayout xmlns:a="http://schemas.openxmlformats.org/drawingml/2006/main" xmlns:r="http://schemas.openxmlformats.org/officeDocument/2006/relationships" xmlns:p="http://schemas.openxmlformats.org/presentationml/2006/main" userDrawn="1">
  <p:cSld name="4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284324775"/>
      </p:ext>
    </p:extLst>
  </p:cSld>
  <p:clrMapOvr>
    <a:masterClrMapping/>
  </p:clrMapOvr>
  <p:transition>
    <p:wipe dir="r"/>
  </p:transition>
</p:sldLayout>
</file>

<file path=ppt/slideLayouts/slideLayout907.xml><?xml version="1.0" encoding="utf-8"?>
<p:sldLayout xmlns:a="http://schemas.openxmlformats.org/drawingml/2006/main" xmlns:r="http://schemas.openxmlformats.org/officeDocument/2006/relationships" xmlns:p="http://schemas.openxmlformats.org/presentationml/2006/main" userDrawn="1">
  <p:cSld name="5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355287690"/>
      </p:ext>
    </p:extLst>
  </p:cSld>
  <p:clrMapOvr>
    <a:masterClrMapping/>
  </p:clrMapOvr>
  <p:transition>
    <p:wipe dir="r"/>
  </p:transition>
</p:sldLayout>
</file>

<file path=ppt/slideLayouts/slideLayout908.xml><?xml version="1.0" encoding="utf-8"?>
<p:sldLayout xmlns:a="http://schemas.openxmlformats.org/drawingml/2006/main" xmlns:r="http://schemas.openxmlformats.org/officeDocument/2006/relationships" xmlns:p="http://schemas.openxmlformats.org/presentationml/2006/main" userDrawn="1">
  <p:cSld name="6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46641307"/>
      </p:ext>
    </p:extLst>
  </p:cSld>
  <p:clrMapOvr>
    <a:masterClrMapping/>
  </p:clrMapOvr>
  <p:transition>
    <p:wipe dir="r"/>
  </p:transition>
</p:sldLayout>
</file>

<file path=ppt/slideLayouts/slideLayout909.xml><?xml version="1.0" encoding="utf-8"?>
<p:sldLayout xmlns:a="http://schemas.openxmlformats.org/drawingml/2006/main" xmlns:r="http://schemas.openxmlformats.org/officeDocument/2006/relationships" xmlns:p="http://schemas.openxmlformats.org/presentationml/2006/main" userDrawn="1">
  <p:cSld name="7_Title and Content (Left)">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defTabSz="685800"/>
            <a:fld id="{F8CABEAB-F316-457F-A830-C8844EF27269}" type="slidenum">
              <a:rPr lang="en-GB" smtClean="0">
                <a:solidFill>
                  <a:srgbClr val="373433"/>
                </a:solidFill>
              </a:rPr>
              <a:pPr defTabSz="685800"/>
              <a:t>‹#›</a:t>
            </a:fld>
            <a:endParaRPr lang="en-GB" dirty="0">
              <a:solidFill>
                <a:srgbClr val="373433"/>
              </a:solidFill>
            </a:endParaRPr>
          </a:p>
        </p:txBody>
      </p:sp>
      <p:sp>
        <p:nvSpPr>
          <p:cNvPr id="13" name="Title 12"/>
          <p:cNvSpPr>
            <a:spLocks noGrp="1"/>
          </p:cNvSpPr>
          <p:nvPr>
            <p:ph type="title"/>
          </p:nvPr>
        </p:nvSpPr>
        <p:spPr/>
        <p:txBody>
          <a:bodyPr/>
          <a:lstStyle/>
          <a:p>
            <a:r>
              <a:rPr lang="en-US" noProof="0"/>
              <a:t>Click to edit Master title style</a:t>
            </a:r>
            <a:endParaRPr lang="en-GB" noProof="0" dirty="0"/>
          </a:p>
        </p:txBody>
      </p:sp>
      <p:sp>
        <p:nvSpPr>
          <p:cNvPr id="16" name="Text Placeholder 15"/>
          <p:cNvSpPr>
            <a:spLocks noGrp="1"/>
          </p:cNvSpPr>
          <p:nvPr>
            <p:ph type="body" sz="quarter" idx="11"/>
          </p:nvPr>
        </p:nvSpPr>
        <p:spPr>
          <a:xfrm>
            <a:off x="285754" y="1471613"/>
            <a:ext cx="4214813" cy="27717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Footer Placeholder 1"/>
          <p:cNvSpPr>
            <a:spLocks noGrp="1"/>
          </p:cNvSpPr>
          <p:nvPr>
            <p:ph type="ftr" sz="quarter" idx="12"/>
          </p:nvPr>
        </p:nvSpPr>
        <p:spPr/>
        <p:txBody>
          <a:bodyPr/>
          <a:lstStyle/>
          <a:p>
            <a:r>
              <a:rPr lang="en-GB" dirty="0">
                <a:solidFill>
                  <a:srgbClr val="FFFFFF">
                    <a:lumMod val="50000"/>
                  </a:srgbClr>
                </a:solidFill>
              </a:rPr>
              <a:t>For financial intermediary use only, not to be used with customers.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857252"/>
            <a:ext cx="8591618" cy="18705"/>
          </a:xfrm>
          <a:prstGeom prst="rect">
            <a:avLst/>
          </a:prstGeom>
        </p:spPr>
      </p:pic>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5750" y="4857752"/>
            <a:ext cx="8591618" cy="18705"/>
          </a:xfrm>
          <a:prstGeom prst="rect">
            <a:avLst/>
          </a:prstGeom>
        </p:spPr>
      </p:pic>
    </p:spTree>
    <p:extLst>
      <p:ext uri="{BB962C8B-B14F-4D97-AF65-F5344CB8AC3E}">
        <p14:creationId xmlns:p14="http://schemas.microsoft.com/office/powerpoint/2010/main" val="1138342064"/>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lvl1pPr>
              <a:defRPr>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Rectangle 5"/>
          <p:cNvSpPr/>
          <p:nvPr userDrawn="1"/>
        </p:nvSpPr>
        <p:spPr>
          <a:xfrm>
            <a:off x="8621653" y="314533"/>
            <a:ext cx="236600" cy="2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699" rIns="0" bIns="45699" rtlCol="0" anchor="ctr"/>
          <a:lstStyle/>
          <a:p>
            <a:pPr algn="ctr"/>
            <a:fld id="{F8CABEAB-F316-457F-A830-C8844EF27269}" type="slidenum">
              <a:rPr lang="en-GB" sz="900" b="1" smtClean="0">
                <a:solidFill>
                  <a:srgbClr val="373433"/>
                </a:solidFill>
              </a:rPr>
              <a:pPr algn="ctr"/>
              <a:t>‹#›</a:t>
            </a:fld>
            <a:endParaRPr lang="en-GB" sz="2400" b="1" dirty="0" smtClean="0">
              <a:solidFill>
                <a:srgbClr val="373433"/>
              </a:solidFill>
              <a:latin typeface="Just Script" panose="02020803050402020203" pitchFamily="18" charset="0"/>
            </a:endParaRPr>
          </a:p>
        </p:txBody>
      </p:sp>
      <p:pic>
        <p:nvPicPr>
          <p:cNvPr id="7" name="Picture 6" descr="JUST LOGO PIN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72000" y="4644001"/>
            <a:ext cx="720000" cy="308090"/>
          </a:xfrm>
          <a:prstGeom prst="rect">
            <a:avLst/>
          </a:prstGeom>
        </p:spPr>
      </p:pic>
      <p:pic>
        <p:nvPicPr>
          <p:cNvPr id="8" name="Picture 7"/>
          <p:cNvPicPr>
            <a:picLocks noChangeAspect="1"/>
          </p:cNvPicPr>
          <p:nvPr userDrawn="1"/>
        </p:nvPicPr>
        <p:blipFill>
          <a:blip r:embed="rId3" cstate="email">
            <a:lum bright="100000"/>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
        <p:nvSpPr>
          <p:cNvPr id="10"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718257094"/>
      </p:ext>
    </p:extLst>
  </p:cSld>
  <p:clrMapOvr>
    <a:masterClrMapping/>
  </p:clrMapOvr>
  <p:transition>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ers and Bullets">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285772" y="1471619"/>
            <a:ext cx="4214813" cy="2771775"/>
          </a:xfrm>
        </p:spPr>
        <p:txBody>
          <a:bodyPr/>
          <a:lstStyle>
            <a:lvl1pPr>
              <a:defRPr>
                <a:solidFill>
                  <a:srgbClr val="373433"/>
                </a:solidFill>
              </a:defRPr>
            </a:lvl1pPr>
            <a:lvl3pPr marL="285603" indent="-285603">
              <a:buFont typeface="Arial" panose="020B0604020202020204" pitchFamily="34" charset="0"/>
              <a:buChar char="•"/>
              <a:defRPr/>
            </a:lvl3pPr>
            <a:lvl4pPr marL="285603" indent="-285603">
              <a:buFont typeface="Arial" panose="020B0604020202020204" pitchFamily="34" charset="0"/>
              <a:buChar char="•"/>
              <a:defRPr/>
            </a:lvl4pPr>
            <a:lvl5pPr marL="171366" indent="-171366">
              <a:buFont typeface="Arial" panose="020B0604020202020204" pitchFamily="34" charset="0"/>
              <a:buChar char="•"/>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6" name="Footer Placeholder 5"/>
          <p:cNvSpPr>
            <a:spLocks noGrp="1"/>
          </p:cNvSpPr>
          <p:nvPr>
            <p:ph type="ftr" sz="quarter" idx="14"/>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7"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707670267"/>
      </p:ext>
    </p:extLst>
  </p:cSld>
  <p:clrMapOvr>
    <a:masterClrMapping/>
  </p:clrMapOvr>
  <p:transition>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4643460"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1241091516"/>
      </p:ext>
    </p:extLst>
  </p:cSld>
  <p:clrMapOvr>
    <a:masterClrMapping/>
  </p:clrMapOvr>
  <p:transition>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72" y="1471619"/>
            <a:ext cx="4214813" cy="2771775"/>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2978032299"/>
      </p:ext>
    </p:extLst>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lin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noProof="0" dirty="0" smtClean="0"/>
              <a:t>Click to edit Master title style</a:t>
            </a:r>
            <a:endParaRPr lang="en-GB" noProof="0" dirty="0"/>
          </a:p>
        </p:txBody>
      </p:sp>
      <p:sp>
        <p:nvSpPr>
          <p:cNvPr id="16" name="Text Placeholder 15"/>
          <p:cNvSpPr>
            <a:spLocks noGrp="1"/>
          </p:cNvSpPr>
          <p:nvPr>
            <p:ph type="body" sz="quarter" idx="11"/>
          </p:nvPr>
        </p:nvSpPr>
        <p:spPr>
          <a:xfrm>
            <a:off x="285751" y="1471619"/>
            <a:ext cx="8572500" cy="2771775"/>
          </a:xfrm>
        </p:spPr>
        <p:txBody>
          <a:bodyPr anchor="ctr">
            <a:normAutofit/>
          </a:bodyPr>
          <a:lstStyle>
            <a:lvl1pPr algn="ctr">
              <a:defRPr/>
            </a:lvl1pPr>
            <a:lvl2pPr algn="ctr">
              <a:lnSpc>
                <a:spcPts val="1755"/>
              </a:lnSpc>
              <a:defRPr sz="1900">
                <a:solidFill>
                  <a:schemeClr val="tx1"/>
                </a:solidFill>
              </a:defRPr>
            </a:lvl2pPr>
            <a:lvl3pPr algn="ctr">
              <a:defRPr/>
            </a:lvl3pPr>
            <a:lvl4pPr algn="ctr">
              <a:defRPr/>
            </a:lvl4pPr>
            <a:lvl5pPr algn="ctr">
              <a:defRPr/>
            </a:lvl5pPr>
          </a:lstStyle>
          <a:p>
            <a:pPr lvl="1"/>
            <a:r>
              <a:rPr lang="en-GB" noProof="0" dirty="0" smtClean="0"/>
              <a:t>Click to edit Master text styles</a:t>
            </a:r>
          </a:p>
        </p:txBody>
      </p:sp>
      <p:sp>
        <p:nvSpPr>
          <p:cNvPr id="2" name="Footer Placeholder 1"/>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
        <p:nvSpPr>
          <p:cNvPr id="6" name="Text Placeholder 14"/>
          <p:cNvSpPr>
            <a:spLocks noGrp="1"/>
          </p:cNvSpPr>
          <p:nvPr>
            <p:ph type="body" sz="quarter" idx="13" hasCustomPrompt="1"/>
          </p:nvPr>
        </p:nvSpPr>
        <p:spPr>
          <a:xfrm>
            <a:off x="288000" y="4608021"/>
            <a:ext cx="7704000" cy="252413"/>
          </a:xfrm>
        </p:spPr>
        <p:txBody>
          <a:bodyPr lIns="35979" anchor="b">
            <a:noAutofit/>
          </a:bodyPr>
          <a:lstStyle>
            <a:lvl1pPr>
              <a:lnSpc>
                <a:spcPct val="90000"/>
              </a:lnSpc>
              <a:spcAft>
                <a:spcPts val="0"/>
              </a:spcAft>
              <a:defRPr sz="800">
                <a:solidFill>
                  <a:schemeClr val="tx1"/>
                </a:solidFill>
              </a:defRPr>
            </a:lvl1pPr>
          </a:lstStyle>
          <a:p>
            <a:pPr lvl="0"/>
            <a:r>
              <a:rPr lang="en-GB" sz="800" dirty="0" smtClean="0">
                <a:solidFill>
                  <a:schemeClr val="tx1"/>
                </a:solidFill>
              </a:rPr>
              <a:t>Source: </a:t>
            </a:r>
            <a:endParaRPr lang="en-GB" dirty="0"/>
          </a:p>
        </p:txBody>
      </p:sp>
    </p:spTree>
    <p:extLst>
      <p:ext uri="{BB962C8B-B14F-4D97-AF65-F5344CB8AC3E}">
        <p14:creationId xmlns:p14="http://schemas.microsoft.com/office/powerpoint/2010/main" val="3957432414"/>
      </p:ext>
    </p:extLst>
  </p:cSld>
  <p:clrMapOvr>
    <a:masterClrMapping/>
  </p:clrMapOvr>
  <p:transition>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Highlight Headlines">
    <p:spTree>
      <p:nvGrpSpPr>
        <p:cNvPr id="1" name=""/>
        <p:cNvGrpSpPr/>
        <p:nvPr/>
      </p:nvGrpSpPr>
      <p:grpSpPr>
        <a:xfrm>
          <a:off x="0" y="0"/>
          <a:ext cx="0" cy="0"/>
          <a:chOff x="0" y="0"/>
          <a:chExt cx="0" cy="0"/>
        </a:xfrm>
      </p:grpSpPr>
      <p:sp>
        <p:nvSpPr>
          <p:cNvPr id="8" name="Rectangle 7"/>
          <p:cNvSpPr/>
          <p:nvPr userDrawn="1"/>
        </p:nvSpPr>
        <p:spPr>
          <a:xfrm>
            <a:off x="221627" y="475809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4" name="Rectangle 3"/>
          <p:cNvSpPr/>
          <p:nvPr userDrawn="1"/>
        </p:nvSpPr>
        <p:spPr>
          <a:xfrm>
            <a:off x="175439" y="765565"/>
            <a:ext cx="8843631" cy="199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3" name="Rectangle 2"/>
          <p:cNvSpPr/>
          <p:nvPr userDrawn="1"/>
        </p:nvSpPr>
        <p:spPr>
          <a:xfrm>
            <a:off x="285751" y="849276"/>
            <a:ext cx="8572500" cy="4008474"/>
          </a:xfrm>
          <a:prstGeom prst="rect">
            <a:avLst/>
          </a:prstGeom>
          <a:solidFill>
            <a:srgbClr val="25222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4" rIns="34289" bIns="17144" rtlCol="0" anchor="ctr"/>
          <a:lstStyle/>
          <a:p>
            <a:pPr algn="ctr"/>
            <a:endParaRPr lang="en-GB" sz="900" dirty="0" smtClean="0">
              <a:solidFill>
                <a:srgbClr val="FFFFFF"/>
              </a:solidFill>
              <a:latin typeface="Just Script" panose="02020803050402020203" pitchFamily="18" charset="0"/>
            </a:endParaRPr>
          </a:p>
        </p:txBody>
      </p:sp>
      <p:sp>
        <p:nvSpPr>
          <p:cNvPr id="13" name="Title 12"/>
          <p:cNvSpPr>
            <a:spLocks noGrp="1"/>
          </p:cNvSpPr>
          <p:nvPr>
            <p:ph type="title"/>
          </p:nvPr>
        </p:nvSpPr>
        <p:spPr/>
        <p:txBody>
          <a:bodyPr/>
          <a:lstStyle/>
          <a:p>
            <a:r>
              <a:rPr lang="en-US" dirty="0" smtClean="0"/>
              <a:t>Click to edit Master title style</a:t>
            </a:r>
            <a:endParaRPr lang="en-GB" dirty="0"/>
          </a:p>
        </p:txBody>
      </p:sp>
      <p:sp>
        <p:nvSpPr>
          <p:cNvPr id="16" name="Text Placeholder 15"/>
          <p:cNvSpPr>
            <a:spLocks noGrp="1"/>
          </p:cNvSpPr>
          <p:nvPr>
            <p:ph type="body" sz="quarter" idx="11"/>
          </p:nvPr>
        </p:nvSpPr>
        <p:spPr>
          <a:xfrm>
            <a:off x="1743097" y="1471619"/>
            <a:ext cx="5657851" cy="2771775"/>
          </a:xfrm>
          <a:noFill/>
        </p:spPr>
        <p:txBody>
          <a:bodyPr anchor="ctr"/>
          <a:lstStyle>
            <a:lvl1pPr algn="ctr">
              <a:lnSpc>
                <a:spcPts val="3300"/>
              </a:lnSpc>
              <a:defRPr baseline="0">
                <a:solidFill>
                  <a:schemeClr val="bg1"/>
                </a:solidFill>
              </a:defRPr>
            </a:lvl1pPr>
            <a:lvl2pPr algn="ctr">
              <a:defRPr/>
            </a:lvl2pPr>
            <a:lvl3pPr algn="ctr">
              <a:defRPr/>
            </a:lvl3pPr>
            <a:lvl4pPr algn="ctr">
              <a:defRPr/>
            </a:lvl4pPr>
            <a:lvl5pPr algn="ctr">
              <a:defRPr/>
            </a:lvl5pPr>
          </a:lstStyle>
          <a:p>
            <a:pPr lvl="0"/>
            <a:r>
              <a:rPr lang="en-GB" noProof="0" dirty="0" smtClean="0"/>
              <a:t>Click to edit Master text styles</a:t>
            </a:r>
          </a:p>
        </p:txBody>
      </p:sp>
    </p:spTree>
    <p:extLst>
      <p:ext uri="{BB962C8B-B14F-4D97-AF65-F5344CB8AC3E}">
        <p14:creationId xmlns:p14="http://schemas.microsoft.com/office/powerpoint/2010/main" val="4139487334"/>
      </p:ext>
    </p:extLst>
  </p:cSld>
  <p:clrMapOvr>
    <a:masterClrMapping/>
  </p:clrMapOvr>
  <p:transition>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25222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3097" y="2455164"/>
            <a:ext cx="5657851" cy="688086"/>
          </a:xfrm>
          <a:prstGeom prst="rect">
            <a:avLst/>
          </a:prstGeom>
        </p:spPr>
        <p:txBody>
          <a:bodyPr>
            <a:normAutofit/>
          </a:bodyPr>
          <a:lstStyle>
            <a:lvl1pPr marL="0" indent="0" algn="ctr">
              <a:lnSpc>
                <a:spcPts val="3300"/>
              </a:lnSpc>
              <a:spcBef>
                <a:spcPts val="0"/>
              </a:spcBef>
              <a:spcAft>
                <a:spcPts val="0"/>
              </a:spcAft>
              <a:buNone/>
              <a:defRPr sz="3000" b="1" spc="0" baseline="0">
                <a:solidFill>
                  <a:schemeClr val="bg1"/>
                </a:solidFill>
                <a:latin typeface="+mj-lt"/>
              </a:defRPr>
            </a:lvl1pPr>
            <a:lvl2pPr marL="342713" indent="0">
              <a:buNone/>
              <a:defRPr sz="1500">
                <a:solidFill>
                  <a:schemeClr val="tx1">
                    <a:tint val="75000"/>
                  </a:schemeClr>
                </a:solidFill>
              </a:defRPr>
            </a:lvl2pPr>
            <a:lvl3pPr marL="685443" indent="0">
              <a:buNone/>
              <a:defRPr sz="1400">
                <a:solidFill>
                  <a:schemeClr val="tx1">
                    <a:tint val="75000"/>
                  </a:schemeClr>
                </a:solidFill>
              </a:defRPr>
            </a:lvl3pPr>
            <a:lvl4pPr marL="1028165" indent="0">
              <a:buNone/>
              <a:defRPr sz="1200">
                <a:solidFill>
                  <a:schemeClr val="tx1">
                    <a:tint val="75000"/>
                  </a:schemeClr>
                </a:solidFill>
              </a:defRPr>
            </a:lvl4pPr>
            <a:lvl5pPr marL="1370886" indent="0">
              <a:buNone/>
              <a:defRPr sz="1200">
                <a:solidFill>
                  <a:schemeClr val="tx1">
                    <a:tint val="75000"/>
                  </a:schemeClr>
                </a:solidFill>
              </a:defRPr>
            </a:lvl5pPr>
            <a:lvl6pPr marL="1713617" indent="0">
              <a:buNone/>
              <a:defRPr sz="1200">
                <a:solidFill>
                  <a:schemeClr val="tx1">
                    <a:tint val="75000"/>
                  </a:schemeClr>
                </a:solidFill>
              </a:defRPr>
            </a:lvl6pPr>
            <a:lvl7pPr marL="2056328" indent="0">
              <a:buNone/>
              <a:defRPr sz="1200">
                <a:solidFill>
                  <a:schemeClr val="tx1">
                    <a:tint val="75000"/>
                  </a:schemeClr>
                </a:solidFill>
              </a:defRPr>
            </a:lvl7pPr>
            <a:lvl8pPr marL="2399040" indent="0">
              <a:buNone/>
              <a:defRPr sz="1200">
                <a:solidFill>
                  <a:schemeClr val="tx1">
                    <a:tint val="75000"/>
                  </a:schemeClr>
                </a:solidFill>
              </a:defRPr>
            </a:lvl8pPr>
            <a:lvl9pPr marL="2741753" indent="0">
              <a:buNone/>
              <a:defRPr sz="1200">
                <a:solidFill>
                  <a:schemeClr val="tx1">
                    <a:tint val="75000"/>
                  </a:schemeClr>
                </a:solidFill>
              </a:defRPr>
            </a:lvl9pPr>
          </a:lstStyle>
          <a:p>
            <a:pPr lvl="0"/>
            <a:r>
              <a:rPr lang="en-GB" noProof="0" dirty="0" smtClean="0"/>
              <a:t>Click to edit Master text styles</a:t>
            </a:r>
          </a:p>
        </p:txBody>
      </p:sp>
    </p:spTree>
    <p:extLst>
      <p:ext uri="{BB962C8B-B14F-4D97-AF65-F5344CB8AC3E}">
        <p14:creationId xmlns:p14="http://schemas.microsoft.com/office/powerpoint/2010/main" val="3403841140"/>
      </p:ext>
    </p:extLst>
  </p:cSld>
  <p:clrMapOvr>
    <a:masterClrMapping/>
  </p:clrMapOvr>
  <p:transition>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51" y="1471619"/>
            <a:ext cx="8572500" cy="2771775"/>
          </a:xfrm>
          <a:prstGeom prst="rect">
            <a:avLst/>
          </a:prstGeom>
        </p:spPr>
        <p:txBody>
          <a:bodyPr/>
          <a:lstStyle/>
          <a:p>
            <a:endParaRPr lang="en-GB" dirty="0"/>
          </a:p>
        </p:txBody>
      </p:sp>
      <p:sp>
        <p:nvSpPr>
          <p:cNvPr id="4" name="Footer Placeholder 3"/>
          <p:cNvSpPr>
            <a:spLocks noGrp="1"/>
          </p:cNvSpPr>
          <p:nvPr>
            <p:ph type="ftr" sz="quarter" idx="12"/>
          </p:nvPr>
        </p:nvSpPr>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845854412"/>
      </p:ext>
    </p:extLst>
  </p:cSld>
  <p:clrMapOvr>
    <a:masterClrMapping/>
  </p:clrMapOvr>
  <p:transition>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With Annot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5" name="Picture Placeholder 4"/>
          <p:cNvSpPr>
            <a:spLocks noGrp="1"/>
          </p:cNvSpPr>
          <p:nvPr>
            <p:ph type="pic" sz="quarter" idx="11"/>
          </p:nvPr>
        </p:nvSpPr>
        <p:spPr>
          <a:xfrm>
            <a:off x="285749" y="1471619"/>
            <a:ext cx="5672139" cy="2771775"/>
          </a:xfrm>
          <a:prstGeom prst="rect">
            <a:avLst/>
          </a:prstGeom>
        </p:spPr>
        <p:txBody>
          <a:bodyPr/>
          <a:lstStyle/>
          <a:p>
            <a:endParaRPr lang="en-GB" dirty="0"/>
          </a:p>
        </p:txBody>
      </p:sp>
      <p:sp>
        <p:nvSpPr>
          <p:cNvPr id="6" name="Text Placeholder 5"/>
          <p:cNvSpPr>
            <a:spLocks noGrp="1"/>
          </p:cNvSpPr>
          <p:nvPr>
            <p:ph type="body" sz="quarter" idx="12"/>
          </p:nvPr>
        </p:nvSpPr>
        <p:spPr>
          <a:xfrm>
            <a:off x="6922314" y="1471619"/>
            <a:ext cx="2007395" cy="2771775"/>
          </a:xfrm>
        </p:spPr>
        <p:txBody>
          <a:bodyPr>
            <a:normAutofit/>
          </a:bodyPr>
          <a:lstStyle>
            <a:lvl1pPr>
              <a:lnSpc>
                <a:spcPts val="1260"/>
              </a:lnSpc>
              <a:spcAft>
                <a:spcPts val="1260"/>
              </a:spcAft>
              <a:defRPr lang="en-US" sz="900" kern="1200" spc="8" baseline="0" dirty="0" smtClean="0">
                <a:solidFill>
                  <a:schemeClr val="tx1"/>
                </a:solidFill>
                <a:latin typeface="+mn-lt"/>
                <a:ea typeface="+mn-ea"/>
                <a:cs typeface="+mn-cs"/>
              </a:defRPr>
            </a:lvl1pPr>
            <a:lvl2pPr>
              <a:lnSpc>
                <a:spcPts val="1260"/>
              </a:lnSpc>
              <a:spcAft>
                <a:spcPts val="1260"/>
              </a:spcAft>
              <a:defRPr lang="en-US" sz="900" kern="1200" spc="8" baseline="0" dirty="0" smtClean="0">
                <a:solidFill>
                  <a:schemeClr val="tx1"/>
                </a:solidFill>
                <a:latin typeface="+mn-lt"/>
                <a:ea typeface="+mn-ea"/>
                <a:cs typeface="+mn-cs"/>
              </a:defRPr>
            </a:lvl2pPr>
            <a:lvl3pPr>
              <a:lnSpc>
                <a:spcPts val="1260"/>
              </a:lnSpc>
              <a:spcAft>
                <a:spcPts val="1260"/>
              </a:spcAft>
              <a:defRPr lang="en-US" sz="900" b="0" kern="1200" spc="8" baseline="0" dirty="0" smtClean="0">
                <a:solidFill>
                  <a:schemeClr val="tx1"/>
                </a:solidFill>
                <a:latin typeface="+mn-lt"/>
                <a:ea typeface="+mn-ea"/>
                <a:cs typeface="+mn-cs"/>
              </a:defRPr>
            </a:lvl3pPr>
            <a:lvl4pPr>
              <a:lnSpc>
                <a:spcPts val="1260"/>
              </a:lnSpc>
              <a:spcAft>
                <a:spcPts val="1260"/>
              </a:spcAft>
              <a:defRPr lang="en-US" sz="900" kern="1200" spc="8" baseline="0" dirty="0" smtClean="0">
                <a:solidFill>
                  <a:schemeClr val="tx1"/>
                </a:solidFill>
                <a:latin typeface="+mn-lt"/>
                <a:ea typeface="+mn-ea"/>
                <a:cs typeface="+mn-cs"/>
              </a:defRPr>
            </a:lvl4pPr>
            <a:lvl5pPr>
              <a:lnSpc>
                <a:spcPts val="1260"/>
              </a:lnSpc>
              <a:spcAft>
                <a:spcPts val="1260"/>
              </a:spcAft>
              <a:defRPr lang="en-GB" sz="900" kern="1200" spc="8" baseline="0" dirty="0">
                <a:solidFill>
                  <a:schemeClr val="tx1"/>
                </a:solidFill>
                <a:latin typeface="+mn-lt"/>
                <a:ea typeface="+mn-ea"/>
                <a:cs typeface="+mn-cs"/>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Footer Placeholder 3"/>
          <p:cNvSpPr>
            <a:spLocks noGrp="1"/>
          </p:cNvSpPr>
          <p:nvPr>
            <p:ph type="ftr" sz="quarter" idx="13"/>
          </p:nvPr>
        </p:nvSpPr>
        <p:spPr>
          <a:xfrm>
            <a:off x="287895" y="4955579"/>
            <a:ext cx="5220000" cy="180000"/>
          </a:xfrm>
        </p:spPr>
        <p:txBody>
          <a:body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spTree>
    <p:extLst>
      <p:ext uri="{BB962C8B-B14F-4D97-AF65-F5344CB8AC3E}">
        <p14:creationId xmlns:p14="http://schemas.microsoft.com/office/powerpoint/2010/main" val="2901031184"/>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21" Type="http://schemas.openxmlformats.org/officeDocument/2006/relationships/slideLayout" Target="../slideLayouts/slideLayout279.xml"/><Relationship Id="rId34" Type="http://schemas.openxmlformats.org/officeDocument/2006/relationships/theme" Target="../theme/theme10.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image" Target="../media/image3.png"/><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image" Target="../media/image2.png"/><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image" Target="../media/image13.png"/><Relationship Id="rId8" Type="http://schemas.openxmlformats.org/officeDocument/2006/relationships/slideLayout" Target="../slideLayouts/slideLayout266.xml"/><Relationship Id="rId3" Type="http://schemas.openxmlformats.org/officeDocument/2006/relationships/slideLayout" Target="../slideLayouts/slideLayout26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04.xml"/><Relationship Id="rId18" Type="http://schemas.openxmlformats.org/officeDocument/2006/relationships/slideLayout" Target="../slideLayouts/slideLayout309.xml"/><Relationship Id="rId26" Type="http://schemas.openxmlformats.org/officeDocument/2006/relationships/slideLayout" Target="../slideLayouts/slideLayout317.xml"/><Relationship Id="rId21" Type="http://schemas.openxmlformats.org/officeDocument/2006/relationships/slideLayout" Target="../slideLayouts/slideLayout312.xml"/><Relationship Id="rId34" Type="http://schemas.openxmlformats.org/officeDocument/2006/relationships/theme" Target="../theme/theme11.xml"/><Relationship Id="rId7" Type="http://schemas.openxmlformats.org/officeDocument/2006/relationships/slideLayout" Target="../slideLayouts/slideLayout298.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5" Type="http://schemas.openxmlformats.org/officeDocument/2006/relationships/slideLayout" Target="../slideLayouts/slideLayout316.xml"/><Relationship Id="rId33" Type="http://schemas.openxmlformats.org/officeDocument/2006/relationships/slideLayout" Target="../slideLayouts/slideLayout324.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0" Type="http://schemas.openxmlformats.org/officeDocument/2006/relationships/slideLayout" Target="../slideLayouts/slideLayout311.xml"/><Relationship Id="rId29" Type="http://schemas.openxmlformats.org/officeDocument/2006/relationships/slideLayout" Target="../slideLayouts/slideLayout320.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24" Type="http://schemas.openxmlformats.org/officeDocument/2006/relationships/slideLayout" Target="../slideLayouts/slideLayout315.xml"/><Relationship Id="rId32" Type="http://schemas.openxmlformats.org/officeDocument/2006/relationships/slideLayout" Target="../slideLayouts/slideLayout323.xml"/><Relationship Id="rId37" Type="http://schemas.openxmlformats.org/officeDocument/2006/relationships/image" Target="../media/image3.png"/><Relationship Id="rId5" Type="http://schemas.openxmlformats.org/officeDocument/2006/relationships/slideLayout" Target="../slideLayouts/slideLayout296.xml"/><Relationship Id="rId15" Type="http://schemas.openxmlformats.org/officeDocument/2006/relationships/slideLayout" Target="../slideLayouts/slideLayout306.xml"/><Relationship Id="rId23" Type="http://schemas.openxmlformats.org/officeDocument/2006/relationships/slideLayout" Target="../slideLayouts/slideLayout314.xml"/><Relationship Id="rId28" Type="http://schemas.openxmlformats.org/officeDocument/2006/relationships/slideLayout" Target="../slideLayouts/slideLayout319.xml"/><Relationship Id="rId36" Type="http://schemas.openxmlformats.org/officeDocument/2006/relationships/image" Target="../media/image2.png"/><Relationship Id="rId10" Type="http://schemas.openxmlformats.org/officeDocument/2006/relationships/slideLayout" Target="../slideLayouts/slideLayout301.xml"/><Relationship Id="rId19" Type="http://schemas.openxmlformats.org/officeDocument/2006/relationships/slideLayout" Target="../slideLayouts/slideLayout310.xml"/><Relationship Id="rId31" Type="http://schemas.openxmlformats.org/officeDocument/2006/relationships/slideLayout" Target="../slideLayouts/slideLayout322.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 Id="rId22" Type="http://schemas.openxmlformats.org/officeDocument/2006/relationships/slideLayout" Target="../slideLayouts/slideLayout313.xml"/><Relationship Id="rId27" Type="http://schemas.openxmlformats.org/officeDocument/2006/relationships/slideLayout" Target="../slideLayouts/slideLayout318.xml"/><Relationship Id="rId30" Type="http://schemas.openxmlformats.org/officeDocument/2006/relationships/slideLayout" Target="../slideLayouts/slideLayout321.xml"/><Relationship Id="rId35" Type="http://schemas.openxmlformats.org/officeDocument/2006/relationships/image" Target="../media/image13.png"/><Relationship Id="rId8" Type="http://schemas.openxmlformats.org/officeDocument/2006/relationships/slideLayout" Target="../slideLayouts/slideLayout299.xml"/><Relationship Id="rId3" Type="http://schemas.openxmlformats.org/officeDocument/2006/relationships/slideLayout" Target="../slideLayouts/slideLayout294.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21" Type="http://schemas.openxmlformats.org/officeDocument/2006/relationships/slideLayout" Target="../slideLayouts/slideLayout345.xml"/><Relationship Id="rId34" Type="http://schemas.openxmlformats.org/officeDocument/2006/relationships/theme" Target="../theme/theme12.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image" Target="../media/image3.png"/><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image" Target="../media/image2.png"/><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image" Target="../media/image13.png"/><Relationship Id="rId8" Type="http://schemas.openxmlformats.org/officeDocument/2006/relationships/slideLayout" Target="../slideLayouts/slideLayout332.xml"/><Relationship Id="rId3" Type="http://schemas.openxmlformats.org/officeDocument/2006/relationships/slideLayout" Target="../slideLayouts/slideLayout3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slideLayout" Target="../slideLayouts/slideLayout370.xml"/><Relationship Id="rId18" Type="http://schemas.openxmlformats.org/officeDocument/2006/relationships/theme" Target="../theme/theme13.xml"/><Relationship Id="rId3" Type="http://schemas.openxmlformats.org/officeDocument/2006/relationships/slideLayout" Target="../slideLayouts/slideLayout360.xml"/><Relationship Id="rId21" Type="http://schemas.openxmlformats.org/officeDocument/2006/relationships/image" Target="../media/image3.png"/><Relationship Id="rId7" Type="http://schemas.openxmlformats.org/officeDocument/2006/relationships/slideLayout" Target="../slideLayouts/slideLayout364.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image" Target="../media/image2.png"/><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10" Type="http://schemas.openxmlformats.org/officeDocument/2006/relationships/slideLayout" Target="../slideLayouts/slideLayout367.xml"/><Relationship Id="rId19" Type="http://schemas.openxmlformats.org/officeDocument/2006/relationships/image" Target="../media/image13.png"/><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slideLayout" Target="../slideLayouts/slideLayout387.xml"/><Relationship Id="rId18" Type="http://schemas.openxmlformats.org/officeDocument/2006/relationships/slideLayout" Target="../slideLayouts/slideLayout392.xml"/><Relationship Id="rId3" Type="http://schemas.openxmlformats.org/officeDocument/2006/relationships/slideLayout" Target="../slideLayouts/slideLayout377.xml"/><Relationship Id="rId21" Type="http://schemas.openxmlformats.org/officeDocument/2006/relationships/image" Target="../media/image1.png"/><Relationship Id="rId7" Type="http://schemas.openxmlformats.org/officeDocument/2006/relationships/slideLayout" Target="../slideLayouts/slideLayout381.xml"/><Relationship Id="rId12" Type="http://schemas.openxmlformats.org/officeDocument/2006/relationships/slideLayout" Target="../slideLayouts/slideLayout386.xml"/><Relationship Id="rId17" Type="http://schemas.openxmlformats.org/officeDocument/2006/relationships/slideLayout" Target="../slideLayouts/slideLayout391.xml"/><Relationship Id="rId2" Type="http://schemas.openxmlformats.org/officeDocument/2006/relationships/slideLayout" Target="../slideLayouts/slideLayout376.xml"/><Relationship Id="rId16" Type="http://schemas.openxmlformats.org/officeDocument/2006/relationships/slideLayout" Target="../slideLayouts/slideLayout390.xml"/><Relationship Id="rId20" Type="http://schemas.openxmlformats.org/officeDocument/2006/relationships/theme" Target="../theme/theme14.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slideLayout" Target="../slideLayouts/slideLayout389.xml"/><Relationship Id="rId23" Type="http://schemas.openxmlformats.org/officeDocument/2006/relationships/image" Target="../media/image3.png"/><Relationship Id="rId10" Type="http://schemas.openxmlformats.org/officeDocument/2006/relationships/slideLayout" Target="../slideLayouts/slideLayout384.xml"/><Relationship Id="rId19" Type="http://schemas.openxmlformats.org/officeDocument/2006/relationships/slideLayout" Target="../slideLayouts/slideLayout393.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slideLayout" Target="../slideLayouts/slideLayout388.xml"/><Relationship Id="rId22"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slideLayout" Target="../slideLayouts/slideLayout406.xml"/><Relationship Id="rId18" Type="http://schemas.openxmlformats.org/officeDocument/2006/relationships/theme" Target="../theme/theme15.xml"/><Relationship Id="rId3" Type="http://schemas.openxmlformats.org/officeDocument/2006/relationships/slideLayout" Target="../slideLayouts/slideLayout396.xml"/><Relationship Id="rId21" Type="http://schemas.openxmlformats.org/officeDocument/2006/relationships/image" Target="../media/image3.png"/><Relationship Id="rId7" Type="http://schemas.openxmlformats.org/officeDocument/2006/relationships/slideLayout" Target="../slideLayouts/slideLayout400.xml"/><Relationship Id="rId12" Type="http://schemas.openxmlformats.org/officeDocument/2006/relationships/slideLayout" Target="../slideLayouts/slideLayout405.xml"/><Relationship Id="rId17" Type="http://schemas.openxmlformats.org/officeDocument/2006/relationships/slideLayout" Target="../slideLayouts/slideLayout410.xml"/><Relationship Id="rId2" Type="http://schemas.openxmlformats.org/officeDocument/2006/relationships/slideLayout" Target="../slideLayouts/slideLayout395.xml"/><Relationship Id="rId16" Type="http://schemas.openxmlformats.org/officeDocument/2006/relationships/slideLayout" Target="../slideLayouts/slideLayout409.xml"/><Relationship Id="rId20" Type="http://schemas.openxmlformats.org/officeDocument/2006/relationships/image" Target="../media/image2.png"/><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5" Type="http://schemas.openxmlformats.org/officeDocument/2006/relationships/slideLayout" Target="../slideLayouts/slideLayout408.xml"/><Relationship Id="rId10" Type="http://schemas.openxmlformats.org/officeDocument/2006/relationships/slideLayout" Target="../slideLayouts/slideLayout403.xml"/><Relationship Id="rId19" Type="http://schemas.openxmlformats.org/officeDocument/2006/relationships/image" Target="../media/image13.png"/><Relationship Id="rId4" Type="http://schemas.openxmlformats.org/officeDocument/2006/relationships/slideLayout" Target="../slideLayouts/slideLayout397.xml"/><Relationship Id="rId9" Type="http://schemas.openxmlformats.org/officeDocument/2006/relationships/slideLayout" Target="../slideLayouts/slideLayout402.xml"/><Relationship Id="rId14" Type="http://schemas.openxmlformats.org/officeDocument/2006/relationships/slideLayout" Target="../slideLayouts/slideLayout407.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26" Type="http://schemas.openxmlformats.org/officeDocument/2006/relationships/slideLayout" Target="../slideLayouts/slideLayout436.xml"/><Relationship Id="rId39" Type="http://schemas.openxmlformats.org/officeDocument/2006/relationships/slideLayout" Target="../slideLayouts/slideLayout449.xml"/><Relationship Id="rId21" Type="http://schemas.openxmlformats.org/officeDocument/2006/relationships/slideLayout" Target="../slideLayouts/slideLayout431.xml"/><Relationship Id="rId34" Type="http://schemas.openxmlformats.org/officeDocument/2006/relationships/slideLayout" Target="../slideLayouts/slideLayout444.xml"/><Relationship Id="rId42" Type="http://schemas.openxmlformats.org/officeDocument/2006/relationships/slideLayout" Target="../slideLayouts/slideLayout452.xml"/><Relationship Id="rId47" Type="http://schemas.openxmlformats.org/officeDocument/2006/relationships/image" Target="../media/image1.png"/><Relationship Id="rId7" Type="http://schemas.openxmlformats.org/officeDocument/2006/relationships/slideLayout" Target="../slideLayouts/slideLayout417.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9" Type="http://schemas.openxmlformats.org/officeDocument/2006/relationships/slideLayout" Target="../slideLayouts/slideLayout439.xml"/><Relationship Id="rId11" Type="http://schemas.openxmlformats.org/officeDocument/2006/relationships/slideLayout" Target="../slideLayouts/slideLayout421.xml"/><Relationship Id="rId24" Type="http://schemas.openxmlformats.org/officeDocument/2006/relationships/slideLayout" Target="../slideLayouts/slideLayout434.xml"/><Relationship Id="rId32" Type="http://schemas.openxmlformats.org/officeDocument/2006/relationships/slideLayout" Target="../slideLayouts/slideLayout442.xml"/><Relationship Id="rId37" Type="http://schemas.openxmlformats.org/officeDocument/2006/relationships/slideLayout" Target="../slideLayouts/slideLayout447.xml"/><Relationship Id="rId40" Type="http://schemas.openxmlformats.org/officeDocument/2006/relationships/slideLayout" Target="../slideLayouts/slideLayout450.xml"/><Relationship Id="rId45" Type="http://schemas.openxmlformats.org/officeDocument/2006/relationships/slideLayout" Target="../slideLayouts/slideLayout455.xml"/><Relationship Id="rId5" Type="http://schemas.openxmlformats.org/officeDocument/2006/relationships/slideLayout" Target="../slideLayouts/slideLayout415.xml"/><Relationship Id="rId15" Type="http://schemas.openxmlformats.org/officeDocument/2006/relationships/slideLayout" Target="../slideLayouts/slideLayout425.xml"/><Relationship Id="rId23" Type="http://schemas.openxmlformats.org/officeDocument/2006/relationships/slideLayout" Target="../slideLayouts/slideLayout433.xml"/><Relationship Id="rId28" Type="http://schemas.openxmlformats.org/officeDocument/2006/relationships/slideLayout" Target="../slideLayouts/slideLayout438.xml"/><Relationship Id="rId36" Type="http://schemas.openxmlformats.org/officeDocument/2006/relationships/slideLayout" Target="../slideLayouts/slideLayout446.xml"/><Relationship Id="rId49" Type="http://schemas.openxmlformats.org/officeDocument/2006/relationships/image" Target="../media/image3.png"/><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31" Type="http://schemas.openxmlformats.org/officeDocument/2006/relationships/slideLayout" Target="../slideLayouts/slideLayout441.xml"/><Relationship Id="rId44" Type="http://schemas.openxmlformats.org/officeDocument/2006/relationships/slideLayout" Target="../slideLayouts/slideLayout454.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 Id="rId22" Type="http://schemas.openxmlformats.org/officeDocument/2006/relationships/slideLayout" Target="../slideLayouts/slideLayout432.xml"/><Relationship Id="rId27" Type="http://schemas.openxmlformats.org/officeDocument/2006/relationships/slideLayout" Target="../slideLayouts/slideLayout437.xml"/><Relationship Id="rId30" Type="http://schemas.openxmlformats.org/officeDocument/2006/relationships/slideLayout" Target="../slideLayouts/slideLayout440.xml"/><Relationship Id="rId35" Type="http://schemas.openxmlformats.org/officeDocument/2006/relationships/slideLayout" Target="../slideLayouts/slideLayout445.xml"/><Relationship Id="rId43" Type="http://schemas.openxmlformats.org/officeDocument/2006/relationships/slideLayout" Target="../slideLayouts/slideLayout453.xml"/><Relationship Id="rId48" Type="http://schemas.openxmlformats.org/officeDocument/2006/relationships/image" Target="../media/image2.png"/><Relationship Id="rId8" Type="http://schemas.openxmlformats.org/officeDocument/2006/relationships/slideLayout" Target="../slideLayouts/slideLayout418.xml"/><Relationship Id="rId3" Type="http://schemas.openxmlformats.org/officeDocument/2006/relationships/slideLayout" Target="../slideLayouts/slideLayout413.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5" Type="http://schemas.openxmlformats.org/officeDocument/2006/relationships/slideLayout" Target="../slideLayouts/slideLayout435.xml"/><Relationship Id="rId33" Type="http://schemas.openxmlformats.org/officeDocument/2006/relationships/slideLayout" Target="../slideLayouts/slideLayout443.xml"/><Relationship Id="rId38" Type="http://schemas.openxmlformats.org/officeDocument/2006/relationships/slideLayout" Target="../slideLayouts/slideLayout448.xml"/><Relationship Id="rId46" Type="http://schemas.openxmlformats.org/officeDocument/2006/relationships/theme" Target="../theme/theme16.xml"/><Relationship Id="rId20" Type="http://schemas.openxmlformats.org/officeDocument/2006/relationships/slideLayout" Target="../slideLayouts/slideLayout430.xml"/><Relationship Id="rId41" Type="http://schemas.openxmlformats.org/officeDocument/2006/relationships/slideLayout" Target="../slideLayouts/slideLayout451.xml"/><Relationship Id="rId1" Type="http://schemas.openxmlformats.org/officeDocument/2006/relationships/slideLayout" Target="../slideLayouts/slideLayout411.xml"/><Relationship Id="rId6" Type="http://schemas.openxmlformats.org/officeDocument/2006/relationships/slideLayout" Target="../slideLayouts/slideLayout4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63.xml"/><Relationship Id="rId13" Type="http://schemas.openxmlformats.org/officeDocument/2006/relationships/slideLayout" Target="../slideLayouts/slideLayout468.xml"/><Relationship Id="rId18" Type="http://schemas.openxmlformats.org/officeDocument/2006/relationships/theme" Target="../theme/theme17.xml"/><Relationship Id="rId3" Type="http://schemas.openxmlformats.org/officeDocument/2006/relationships/slideLayout" Target="../slideLayouts/slideLayout458.xml"/><Relationship Id="rId21" Type="http://schemas.openxmlformats.org/officeDocument/2006/relationships/image" Target="../media/image18.png"/><Relationship Id="rId7" Type="http://schemas.openxmlformats.org/officeDocument/2006/relationships/slideLayout" Target="../slideLayouts/slideLayout462.xml"/><Relationship Id="rId12" Type="http://schemas.openxmlformats.org/officeDocument/2006/relationships/slideLayout" Target="../slideLayouts/slideLayout467.xml"/><Relationship Id="rId17" Type="http://schemas.openxmlformats.org/officeDocument/2006/relationships/slideLayout" Target="../slideLayouts/slideLayout472.xml"/><Relationship Id="rId2" Type="http://schemas.openxmlformats.org/officeDocument/2006/relationships/slideLayout" Target="../slideLayouts/slideLayout457.xml"/><Relationship Id="rId16" Type="http://schemas.openxmlformats.org/officeDocument/2006/relationships/slideLayout" Target="../slideLayouts/slideLayout471.xml"/><Relationship Id="rId20" Type="http://schemas.openxmlformats.org/officeDocument/2006/relationships/image" Target="../media/image17.png"/><Relationship Id="rId1" Type="http://schemas.openxmlformats.org/officeDocument/2006/relationships/slideLayout" Target="../slideLayouts/slideLayout456.xml"/><Relationship Id="rId6" Type="http://schemas.openxmlformats.org/officeDocument/2006/relationships/slideLayout" Target="../slideLayouts/slideLayout461.xml"/><Relationship Id="rId11" Type="http://schemas.openxmlformats.org/officeDocument/2006/relationships/slideLayout" Target="../slideLayouts/slideLayout466.xml"/><Relationship Id="rId5" Type="http://schemas.openxmlformats.org/officeDocument/2006/relationships/slideLayout" Target="../slideLayouts/slideLayout460.xml"/><Relationship Id="rId15" Type="http://schemas.openxmlformats.org/officeDocument/2006/relationships/slideLayout" Target="../slideLayouts/slideLayout470.xml"/><Relationship Id="rId10" Type="http://schemas.openxmlformats.org/officeDocument/2006/relationships/slideLayout" Target="../slideLayouts/slideLayout465.xml"/><Relationship Id="rId19" Type="http://schemas.openxmlformats.org/officeDocument/2006/relationships/image" Target="../media/image13.png"/><Relationship Id="rId4" Type="http://schemas.openxmlformats.org/officeDocument/2006/relationships/slideLayout" Target="../slideLayouts/slideLayout459.xml"/><Relationship Id="rId9" Type="http://schemas.openxmlformats.org/officeDocument/2006/relationships/slideLayout" Target="../slideLayouts/slideLayout464.xml"/><Relationship Id="rId14" Type="http://schemas.openxmlformats.org/officeDocument/2006/relationships/slideLayout" Target="../slideLayouts/slideLayout46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80.xml"/><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3" Type="http://schemas.openxmlformats.org/officeDocument/2006/relationships/slideLayout" Target="../slideLayouts/slideLayout475.xml"/><Relationship Id="rId21" Type="http://schemas.openxmlformats.org/officeDocument/2006/relationships/image" Target="../media/image13.png"/><Relationship Id="rId7" Type="http://schemas.openxmlformats.org/officeDocument/2006/relationships/slideLayout" Target="../slideLayouts/slideLayout479.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theme" Target="../theme/theme18.xm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image" Target="../media/image18.png"/><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image" Target="../media/image1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18" Type="http://schemas.openxmlformats.org/officeDocument/2006/relationships/slideLayout" Target="../slideLayouts/slideLayout509.xml"/><Relationship Id="rId26" Type="http://schemas.openxmlformats.org/officeDocument/2006/relationships/slideLayout" Target="../slideLayouts/slideLayout517.xml"/><Relationship Id="rId3" Type="http://schemas.openxmlformats.org/officeDocument/2006/relationships/slideLayout" Target="../slideLayouts/slideLayout494.xml"/><Relationship Id="rId21" Type="http://schemas.openxmlformats.org/officeDocument/2006/relationships/slideLayout" Target="../slideLayouts/slideLayout512.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slideLayout" Target="../slideLayouts/slideLayout508.xml"/><Relationship Id="rId25" Type="http://schemas.openxmlformats.org/officeDocument/2006/relationships/slideLayout" Target="../slideLayouts/slideLayout516.xml"/><Relationship Id="rId2" Type="http://schemas.openxmlformats.org/officeDocument/2006/relationships/slideLayout" Target="../slideLayouts/slideLayout493.xml"/><Relationship Id="rId16" Type="http://schemas.openxmlformats.org/officeDocument/2006/relationships/slideLayout" Target="../slideLayouts/slideLayout507.xml"/><Relationship Id="rId20" Type="http://schemas.openxmlformats.org/officeDocument/2006/relationships/slideLayout" Target="../slideLayouts/slideLayout511.xml"/><Relationship Id="rId29" Type="http://schemas.openxmlformats.org/officeDocument/2006/relationships/theme" Target="../theme/theme19.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24" Type="http://schemas.openxmlformats.org/officeDocument/2006/relationships/slideLayout" Target="../slideLayouts/slideLayout515.xml"/><Relationship Id="rId32" Type="http://schemas.openxmlformats.org/officeDocument/2006/relationships/image" Target="../media/image18.png"/><Relationship Id="rId5" Type="http://schemas.openxmlformats.org/officeDocument/2006/relationships/slideLayout" Target="../slideLayouts/slideLayout496.xml"/><Relationship Id="rId15" Type="http://schemas.openxmlformats.org/officeDocument/2006/relationships/slideLayout" Target="../slideLayouts/slideLayout506.xml"/><Relationship Id="rId23" Type="http://schemas.openxmlformats.org/officeDocument/2006/relationships/slideLayout" Target="../slideLayouts/slideLayout514.xml"/><Relationship Id="rId28" Type="http://schemas.openxmlformats.org/officeDocument/2006/relationships/slideLayout" Target="../slideLayouts/slideLayout519.xml"/><Relationship Id="rId10" Type="http://schemas.openxmlformats.org/officeDocument/2006/relationships/slideLayout" Target="../slideLayouts/slideLayout501.xml"/><Relationship Id="rId19" Type="http://schemas.openxmlformats.org/officeDocument/2006/relationships/slideLayout" Target="../slideLayouts/slideLayout510.xml"/><Relationship Id="rId31" Type="http://schemas.openxmlformats.org/officeDocument/2006/relationships/image" Target="../media/image17.png"/><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 Id="rId22" Type="http://schemas.openxmlformats.org/officeDocument/2006/relationships/slideLayout" Target="../slideLayouts/slideLayout513.xml"/><Relationship Id="rId27" Type="http://schemas.openxmlformats.org/officeDocument/2006/relationships/slideLayout" Target="../slideLayouts/slideLayout518.xml"/><Relationship Id="rId30"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image" Target="../media/image1.png"/><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image" Target="../media/image2.png"/><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image" Target="../media/image3.png"/><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527.xml"/><Relationship Id="rId13" Type="http://schemas.openxmlformats.org/officeDocument/2006/relationships/slideLayout" Target="../slideLayouts/slideLayout532.xml"/><Relationship Id="rId18" Type="http://schemas.openxmlformats.org/officeDocument/2006/relationships/slideLayout" Target="../slideLayouts/slideLayout537.xml"/><Relationship Id="rId3" Type="http://schemas.openxmlformats.org/officeDocument/2006/relationships/slideLayout" Target="../slideLayouts/slideLayout522.xml"/><Relationship Id="rId21" Type="http://schemas.openxmlformats.org/officeDocument/2006/relationships/image" Target="../media/image2.png"/><Relationship Id="rId7" Type="http://schemas.openxmlformats.org/officeDocument/2006/relationships/slideLayout" Target="../slideLayouts/slideLayout526.xml"/><Relationship Id="rId12" Type="http://schemas.openxmlformats.org/officeDocument/2006/relationships/slideLayout" Target="../slideLayouts/slideLayout531.xml"/><Relationship Id="rId17" Type="http://schemas.openxmlformats.org/officeDocument/2006/relationships/slideLayout" Target="../slideLayouts/slideLayout536.xml"/><Relationship Id="rId2" Type="http://schemas.openxmlformats.org/officeDocument/2006/relationships/slideLayout" Target="../slideLayouts/slideLayout521.xml"/><Relationship Id="rId16" Type="http://schemas.openxmlformats.org/officeDocument/2006/relationships/slideLayout" Target="../slideLayouts/slideLayout535.xml"/><Relationship Id="rId20" Type="http://schemas.openxmlformats.org/officeDocument/2006/relationships/image" Target="../media/image1.png"/><Relationship Id="rId1" Type="http://schemas.openxmlformats.org/officeDocument/2006/relationships/slideLayout" Target="../slideLayouts/slideLayout520.xml"/><Relationship Id="rId6" Type="http://schemas.openxmlformats.org/officeDocument/2006/relationships/slideLayout" Target="../slideLayouts/slideLayout525.xml"/><Relationship Id="rId11" Type="http://schemas.openxmlformats.org/officeDocument/2006/relationships/slideLayout" Target="../slideLayouts/slideLayout530.xml"/><Relationship Id="rId5" Type="http://schemas.openxmlformats.org/officeDocument/2006/relationships/slideLayout" Target="../slideLayouts/slideLayout524.xml"/><Relationship Id="rId15" Type="http://schemas.openxmlformats.org/officeDocument/2006/relationships/slideLayout" Target="../slideLayouts/slideLayout534.xml"/><Relationship Id="rId10" Type="http://schemas.openxmlformats.org/officeDocument/2006/relationships/slideLayout" Target="../slideLayouts/slideLayout529.xml"/><Relationship Id="rId19" Type="http://schemas.openxmlformats.org/officeDocument/2006/relationships/theme" Target="../theme/theme20.xml"/><Relationship Id="rId4" Type="http://schemas.openxmlformats.org/officeDocument/2006/relationships/slideLayout" Target="../slideLayouts/slideLayout523.xml"/><Relationship Id="rId9" Type="http://schemas.openxmlformats.org/officeDocument/2006/relationships/slideLayout" Target="../slideLayouts/slideLayout528.xml"/><Relationship Id="rId14" Type="http://schemas.openxmlformats.org/officeDocument/2006/relationships/slideLayout" Target="../slideLayouts/slideLayout533.xml"/><Relationship Id="rId22"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slideLayout" Target="../slideLayouts/slideLayout550.xml"/><Relationship Id="rId18" Type="http://schemas.openxmlformats.org/officeDocument/2006/relationships/theme" Target="../theme/theme21.xml"/><Relationship Id="rId3" Type="http://schemas.openxmlformats.org/officeDocument/2006/relationships/slideLayout" Target="../slideLayouts/slideLayout540.xml"/><Relationship Id="rId21" Type="http://schemas.openxmlformats.org/officeDocument/2006/relationships/image" Target="../media/image3.png"/><Relationship Id="rId7" Type="http://schemas.openxmlformats.org/officeDocument/2006/relationships/slideLayout" Target="../slideLayouts/slideLayout544.xml"/><Relationship Id="rId12" Type="http://schemas.openxmlformats.org/officeDocument/2006/relationships/slideLayout" Target="../slideLayouts/slideLayout549.xml"/><Relationship Id="rId17" Type="http://schemas.openxmlformats.org/officeDocument/2006/relationships/slideLayout" Target="../slideLayouts/slideLayout554.xml"/><Relationship Id="rId2" Type="http://schemas.openxmlformats.org/officeDocument/2006/relationships/slideLayout" Target="../slideLayouts/slideLayout539.xml"/><Relationship Id="rId16" Type="http://schemas.openxmlformats.org/officeDocument/2006/relationships/slideLayout" Target="../slideLayouts/slideLayout553.xml"/><Relationship Id="rId20" Type="http://schemas.openxmlformats.org/officeDocument/2006/relationships/image" Target="../media/image2.png"/><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5" Type="http://schemas.openxmlformats.org/officeDocument/2006/relationships/slideLayout" Target="../slideLayouts/slideLayout542.xml"/><Relationship Id="rId15" Type="http://schemas.openxmlformats.org/officeDocument/2006/relationships/slideLayout" Target="../slideLayouts/slideLayout552.xml"/><Relationship Id="rId10" Type="http://schemas.openxmlformats.org/officeDocument/2006/relationships/slideLayout" Target="../slideLayouts/slideLayout547.xml"/><Relationship Id="rId19" Type="http://schemas.openxmlformats.org/officeDocument/2006/relationships/image" Target="../media/image1.png"/><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slideLayout" Target="../slideLayouts/slideLayout55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slideLayout" Target="../slideLayouts/slideLayout567.xml"/><Relationship Id="rId18" Type="http://schemas.openxmlformats.org/officeDocument/2006/relationships/theme" Target="../theme/theme22.xml"/><Relationship Id="rId3" Type="http://schemas.openxmlformats.org/officeDocument/2006/relationships/slideLayout" Target="../slideLayouts/slideLayout557.xml"/><Relationship Id="rId21" Type="http://schemas.openxmlformats.org/officeDocument/2006/relationships/image" Target="../media/image3.png"/><Relationship Id="rId7" Type="http://schemas.openxmlformats.org/officeDocument/2006/relationships/slideLayout" Target="../slideLayouts/slideLayout561.xml"/><Relationship Id="rId12" Type="http://schemas.openxmlformats.org/officeDocument/2006/relationships/slideLayout" Target="../slideLayouts/slideLayout566.xml"/><Relationship Id="rId17" Type="http://schemas.openxmlformats.org/officeDocument/2006/relationships/slideLayout" Target="../slideLayouts/slideLayout571.xml"/><Relationship Id="rId2" Type="http://schemas.openxmlformats.org/officeDocument/2006/relationships/slideLayout" Target="../slideLayouts/slideLayout556.xml"/><Relationship Id="rId16" Type="http://schemas.openxmlformats.org/officeDocument/2006/relationships/slideLayout" Target="../slideLayouts/slideLayout570.xml"/><Relationship Id="rId20" Type="http://schemas.openxmlformats.org/officeDocument/2006/relationships/image" Target="../media/image2.png"/><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5" Type="http://schemas.openxmlformats.org/officeDocument/2006/relationships/slideLayout" Target="../slideLayouts/slideLayout569.xml"/><Relationship Id="rId10" Type="http://schemas.openxmlformats.org/officeDocument/2006/relationships/slideLayout" Target="../slideLayouts/slideLayout564.xml"/><Relationship Id="rId19" Type="http://schemas.openxmlformats.org/officeDocument/2006/relationships/image" Target="../media/image1.png"/><Relationship Id="rId4" Type="http://schemas.openxmlformats.org/officeDocument/2006/relationships/slideLayout" Target="../slideLayouts/slideLayout558.xml"/><Relationship Id="rId9" Type="http://schemas.openxmlformats.org/officeDocument/2006/relationships/slideLayout" Target="../slideLayouts/slideLayout563.xml"/><Relationship Id="rId14" Type="http://schemas.openxmlformats.org/officeDocument/2006/relationships/slideLayout" Target="../slideLayouts/slideLayout56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79.xml"/><Relationship Id="rId13" Type="http://schemas.openxmlformats.org/officeDocument/2006/relationships/slideLayout" Target="../slideLayouts/slideLayout584.xml"/><Relationship Id="rId18" Type="http://schemas.openxmlformats.org/officeDocument/2006/relationships/theme" Target="../theme/theme23.xml"/><Relationship Id="rId3" Type="http://schemas.openxmlformats.org/officeDocument/2006/relationships/slideLayout" Target="../slideLayouts/slideLayout574.xml"/><Relationship Id="rId21" Type="http://schemas.openxmlformats.org/officeDocument/2006/relationships/image" Target="../media/image3.png"/><Relationship Id="rId7" Type="http://schemas.openxmlformats.org/officeDocument/2006/relationships/slideLayout" Target="../slideLayouts/slideLayout578.xml"/><Relationship Id="rId12" Type="http://schemas.openxmlformats.org/officeDocument/2006/relationships/slideLayout" Target="../slideLayouts/slideLayout583.xml"/><Relationship Id="rId17" Type="http://schemas.openxmlformats.org/officeDocument/2006/relationships/slideLayout" Target="../slideLayouts/slideLayout588.xml"/><Relationship Id="rId2" Type="http://schemas.openxmlformats.org/officeDocument/2006/relationships/slideLayout" Target="../slideLayouts/slideLayout573.xml"/><Relationship Id="rId16" Type="http://schemas.openxmlformats.org/officeDocument/2006/relationships/slideLayout" Target="../slideLayouts/slideLayout587.xml"/><Relationship Id="rId20" Type="http://schemas.openxmlformats.org/officeDocument/2006/relationships/image" Target="../media/image2.png"/><Relationship Id="rId1" Type="http://schemas.openxmlformats.org/officeDocument/2006/relationships/slideLayout" Target="../slideLayouts/slideLayout572.xml"/><Relationship Id="rId6" Type="http://schemas.openxmlformats.org/officeDocument/2006/relationships/slideLayout" Target="../slideLayouts/slideLayout577.xml"/><Relationship Id="rId11" Type="http://schemas.openxmlformats.org/officeDocument/2006/relationships/slideLayout" Target="../slideLayouts/slideLayout582.xml"/><Relationship Id="rId5" Type="http://schemas.openxmlformats.org/officeDocument/2006/relationships/slideLayout" Target="../slideLayouts/slideLayout576.xml"/><Relationship Id="rId15" Type="http://schemas.openxmlformats.org/officeDocument/2006/relationships/slideLayout" Target="../slideLayouts/slideLayout586.xml"/><Relationship Id="rId10" Type="http://schemas.openxmlformats.org/officeDocument/2006/relationships/slideLayout" Target="../slideLayouts/slideLayout581.xml"/><Relationship Id="rId19" Type="http://schemas.openxmlformats.org/officeDocument/2006/relationships/image" Target="../media/image1.png"/><Relationship Id="rId4" Type="http://schemas.openxmlformats.org/officeDocument/2006/relationships/slideLayout" Target="../slideLayouts/slideLayout575.xml"/><Relationship Id="rId9" Type="http://schemas.openxmlformats.org/officeDocument/2006/relationships/slideLayout" Target="../slideLayouts/slideLayout580.xml"/><Relationship Id="rId14" Type="http://schemas.openxmlformats.org/officeDocument/2006/relationships/slideLayout" Target="../slideLayouts/slideLayout58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slideLayout" Target="../slideLayouts/slideLayout601.xml"/><Relationship Id="rId18" Type="http://schemas.openxmlformats.org/officeDocument/2006/relationships/theme" Target="../theme/theme24.xml"/><Relationship Id="rId3" Type="http://schemas.openxmlformats.org/officeDocument/2006/relationships/slideLayout" Target="../slideLayouts/slideLayout591.xml"/><Relationship Id="rId21" Type="http://schemas.openxmlformats.org/officeDocument/2006/relationships/image" Target="../media/image3.png"/><Relationship Id="rId7" Type="http://schemas.openxmlformats.org/officeDocument/2006/relationships/slideLayout" Target="../slideLayouts/slideLayout595.xml"/><Relationship Id="rId12" Type="http://schemas.openxmlformats.org/officeDocument/2006/relationships/slideLayout" Target="../slideLayouts/slideLayout600.xml"/><Relationship Id="rId17" Type="http://schemas.openxmlformats.org/officeDocument/2006/relationships/slideLayout" Target="../slideLayouts/slideLayout605.xml"/><Relationship Id="rId2" Type="http://schemas.openxmlformats.org/officeDocument/2006/relationships/slideLayout" Target="../slideLayouts/slideLayout590.xml"/><Relationship Id="rId16" Type="http://schemas.openxmlformats.org/officeDocument/2006/relationships/slideLayout" Target="../slideLayouts/slideLayout604.xml"/><Relationship Id="rId20" Type="http://schemas.openxmlformats.org/officeDocument/2006/relationships/image" Target="../media/image2.png"/><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5" Type="http://schemas.openxmlformats.org/officeDocument/2006/relationships/slideLayout" Target="../slideLayouts/slideLayout603.xml"/><Relationship Id="rId10" Type="http://schemas.openxmlformats.org/officeDocument/2006/relationships/slideLayout" Target="../slideLayouts/slideLayout598.xml"/><Relationship Id="rId19" Type="http://schemas.openxmlformats.org/officeDocument/2006/relationships/image" Target="../media/image13.png"/><Relationship Id="rId4" Type="http://schemas.openxmlformats.org/officeDocument/2006/relationships/slideLayout" Target="../slideLayouts/slideLayout592.xml"/><Relationship Id="rId9" Type="http://schemas.openxmlformats.org/officeDocument/2006/relationships/slideLayout" Target="../slideLayouts/slideLayout597.xml"/><Relationship Id="rId14" Type="http://schemas.openxmlformats.org/officeDocument/2006/relationships/slideLayout" Target="../slideLayouts/slideLayout602.xml"/></Relationships>
</file>

<file path=ppt/slideMasters/_rels/slideMaster25.xml.rels><?xml version="1.0" encoding="UTF-8" standalone="yes"?>
<Relationships xmlns="http://schemas.openxmlformats.org/package/2006/relationships"><Relationship Id="rId13" Type="http://schemas.openxmlformats.org/officeDocument/2006/relationships/slideLayout" Target="../slideLayouts/slideLayout618.xml"/><Relationship Id="rId18" Type="http://schemas.openxmlformats.org/officeDocument/2006/relationships/slideLayout" Target="../slideLayouts/slideLayout623.xml"/><Relationship Id="rId26" Type="http://schemas.openxmlformats.org/officeDocument/2006/relationships/slideLayout" Target="../slideLayouts/slideLayout631.xml"/><Relationship Id="rId21" Type="http://schemas.openxmlformats.org/officeDocument/2006/relationships/slideLayout" Target="../slideLayouts/slideLayout626.xml"/><Relationship Id="rId34" Type="http://schemas.openxmlformats.org/officeDocument/2006/relationships/theme" Target="../theme/theme25.xml"/><Relationship Id="rId7" Type="http://schemas.openxmlformats.org/officeDocument/2006/relationships/slideLayout" Target="../slideLayouts/slideLayout612.xml"/><Relationship Id="rId12" Type="http://schemas.openxmlformats.org/officeDocument/2006/relationships/slideLayout" Target="../slideLayouts/slideLayout617.xml"/><Relationship Id="rId17" Type="http://schemas.openxmlformats.org/officeDocument/2006/relationships/slideLayout" Target="../slideLayouts/slideLayout622.xml"/><Relationship Id="rId25" Type="http://schemas.openxmlformats.org/officeDocument/2006/relationships/slideLayout" Target="../slideLayouts/slideLayout630.xml"/><Relationship Id="rId33" Type="http://schemas.openxmlformats.org/officeDocument/2006/relationships/slideLayout" Target="../slideLayouts/slideLayout638.xml"/><Relationship Id="rId2" Type="http://schemas.openxmlformats.org/officeDocument/2006/relationships/slideLayout" Target="../slideLayouts/slideLayout607.xml"/><Relationship Id="rId16" Type="http://schemas.openxmlformats.org/officeDocument/2006/relationships/slideLayout" Target="../slideLayouts/slideLayout621.xml"/><Relationship Id="rId20" Type="http://schemas.openxmlformats.org/officeDocument/2006/relationships/slideLayout" Target="../slideLayouts/slideLayout625.xml"/><Relationship Id="rId29" Type="http://schemas.openxmlformats.org/officeDocument/2006/relationships/slideLayout" Target="../slideLayouts/slideLayout634.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24" Type="http://schemas.openxmlformats.org/officeDocument/2006/relationships/slideLayout" Target="../slideLayouts/slideLayout629.xml"/><Relationship Id="rId32" Type="http://schemas.openxmlformats.org/officeDocument/2006/relationships/slideLayout" Target="../slideLayouts/slideLayout637.xml"/><Relationship Id="rId37" Type="http://schemas.openxmlformats.org/officeDocument/2006/relationships/image" Target="../media/image3.png"/><Relationship Id="rId5" Type="http://schemas.openxmlformats.org/officeDocument/2006/relationships/slideLayout" Target="../slideLayouts/slideLayout610.xml"/><Relationship Id="rId15" Type="http://schemas.openxmlformats.org/officeDocument/2006/relationships/slideLayout" Target="../slideLayouts/slideLayout620.xml"/><Relationship Id="rId23" Type="http://schemas.openxmlformats.org/officeDocument/2006/relationships/slideLayout" Target="../slideLayouts/slideLayout628.xml"/><Relationship Id="rId28" Type="http://schemas.openxmlformats.org/officeDocument/2006/relationships/slideLayout" Target="../slideLayouts/slideLayout633.xml"/><Relationship Id="rId36" Type="http://schemas.openxmlformats.org/officeDocument/2006/relationships/image" Target="../media/image2.png"/><Relationship Id="rId10" Type="http://schemas.openxmlformats.org/officeDocument/2006/relationships/slideLayout" Target="../slideLayouts/slideLayout615.xml"/><Relationship Id="rId19" Type="http://schemas.openxmlformats.org/officeDocument/2006/relationships/slideLayout" Target="../slideLayouts/slideLayout624.xml"/><Relationship Id="rId31" Type="http://schemas.openxmlformats.org/officeDocument/2006/relationships/slideLayout" Target="../slideLayouts/slideLayout636.xml"/><Relationship Id="rId4" Type="http://schemas.openxmlformats.org/officeDocument/2006/relationships/slideLayout" Target="../slideLayouts/slideLayout609.xml"/><Relationship Id="rId9" Type="http://schemas.openxmlformats.org/officeDocument/2006/relationships/slideLayout" Target="../slideLayouts/slideLayout614.xml"/><Relationship Id="rId14" Type="http://schemas.openxmlformats.org/officeDocument/2006/relationships/slideLayout" Target="../slideLayouts/slideLayout619.xml"/><Relationship Id="rId22" Type="http://schemas.openxmlformats.org/officeDocument/2006/relationships/slideLayout" Target="../slideLayouts/slideLayout627.xml"/><Relationship Id="rId27" Type="http://schemas.openxmlformats.org/officeDocument/2006/relationships/slideLayout" Target="../slideLayouts/slideLayout632.xml"/><Relationship Id="rId30" Type="http://schemas.openxmlformats.org/officeDocument/2006/relationships/slideLayout" Target="../slideLayouts/slideLayout635.xml"/><Relationship Id="rId35" Type="http://schemas.openxmlformats.org/officeDocument/2006/relationships/image" Target="../media/image13.png"/><Relationship Id="rId8" Type="http://schemas.openxmlformats.org/officeDocument/2006/relationships/slideLayout" Target="../slideLayouts/slideLayout613.xml"/><Relationship Id="rId3" Type="http://schemas.openxmlformats.org/officeDocument/2006/relationships/slideLayout" Target="../slideLayouts/slideLayout60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slideLayout" Target="../slideLayouts/slideLayout651.xml"/><Relationship Id="rId18" Type="http://schemas.openxmlformats.org/officeDocument/2006/relationships/slideLayout" Target="../slideLayouts/slideLayout656.xml"/><Relationship Id="rId3" Type="http://schemas.openxmlformats.org/officeDocument/2006/relationships/slideLayout" Target="../slideLayouts/slideLayout641.xml"/><Relationship Id="rId21" Type="http://schemas.openxmlformats.org/officeDocument/2006/relationships/slideLayout" Target="../slideLayouts/slideLayout659.xml"/><Relationship Id="rId7" Type="http://schemas.openxmlformats.org/officeDocument/2006/relationships/slideLayout" Target="../slideLayouts/slideLayout645.xml"/><Relationship Id="rId12" Type="http://schemas.openxmlformats.org/officeDocument/2006/relationships/slideLayout" Target="../slideLayouts/slideLayout650.xml"/><Relationship Id="rId17" Type="http://schemas.openxmlformats.org/officeDocument/2006/relationships/slideLayout" Target="../slideLayouts/slideLayout655.xml"/><Relationship Id="rId25" Type="http://schemas.openxmlformats.org/officeDocument/2006/relationships/image" Target="../media/image3.png"/><Relationship Id="rId2" Type="http://schemas.openxmlformats.org/officeDocument/2006/relationships/slideLayout" Target="../slideLayouts/slideLayout640.xml"/><Relationship Id="rId16" Type="http://schemas.openxmlformats.org/officeDocument/2006/relationships/slideLayout" Target="../slideLayouts/slideLayout654.xml"/><Relationship Id="rId20" Type="http://schemas.openxmlformats.org/officeDocument/2006/relationships/slideLayout" Target="../slideLayouts/slideLayout658.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24" Type="http://schemas.openxmlformats.org/officeDocument/2006/relationships/image" Target="../media/image2.png"/><Relationship Id="rId5" Type="http://schemas.openxmlformats.org/officeDocument/2006/relationships/slideLayout" Target="../slideLayouts/slideLayout643.xml"/><Relationship Id="rId15" Type="http://schemas.openxmlformats.org/officeDocument/2006/relationships/slideLayout" Target="../slideLayouts/slideLayout653.xml"/><Relationship Id="rId23" Type="http://schemas.openxmlformats.org/officeDocument/2006/relationships/image" Target="../media/image1.png"/><Relationship Id="rId10" Type="http://schemas.openxmlformats.org/officeDocument/2006/relationships/slideLayout" Target="../slideLayouts/slideLayout648.xml"/><Relationship Id="rId19" Type="http://schemas.openxmlformats.org/officeDocument/2006/relationships/slideLayout" Target="../slideLayouts/slideLayout657.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slideLayout" Target="../slideLayouts/slideLayout652.xml"/><Relationship Id="rId2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67.xml"/><Relationship Id="rId13" Type="http://schemas.openxmlformats.org/officeDocument/2006/relationships/slideLayout" Target="../slideLayouts/slideLayout672.xml"/><Relationship Id="rId18" Type="http://schemas.openxmlformats.org/officeDocument/2006/relationships/theme" Target="../theme/theme27.xml"/><Relationship Id="rId3" Type="http://schemas.openxmlformats.org/officeDocument/2006/relationships/slideLayout" Target="../slideLayouts/slideLayout662.xml"/><Relationship Id="rId21" Type="http://schemas.openxmlformats.org/officeDocument/2006/relationships/image" Target="../media/image3.png"/><Relationship Id="rId7" Type="http://schemas.openxmlformats.org/officeDocument/2006/relationships/slideLayout" Target="../slideLayouts/slideLayout666.xml"/><Relationship Id="rId12" Type="http://schemas.openxmlformats.org/officeDocument/2006/relationships/slideLayout" Target="../slideLayouts/slideLayout671.xml"/><Relationship Id="rId17" Type="http://schemas.openxmlformats.org/officeDocument/2006/relationships/slideLayout" Target="../slideLayouts/slideLayout676.xml"/><Relationship Id="rId2" Type="http://schemas.openxmlformats.org/officeDocument/2006/relationships/slideLayout" Target="../slideLayouts/slideLayout661.xml"/><Relationship Id="rId16" Type="http://schemas.openxmlformats.org/officeDocument/2006/relationships/slideLayout" Target="../slideLayouts/slideLayout675.xml"/><Relationship Id="rId20" Type="http://schemas.openxmlformats.org/officeDocument/2006/relationships/image" Target="../media/image2.png"/><Relationship Id="rId1" Type="http://schemas.openxmlformats.org/officeDocument/2006/relationships/slideLayout" Target="../slideLayouts/slideLayout660.xml"/><Relationship Id="rId6" Type="http://schemas.openxmlformats.org/officeDocument/2006/relationships/slideLayout" Target="../slideLayouts/slideLayout665.xml"/><Relationship Id="rId11" Type="http://schemas.openxmlformats.org/officeDocument/2006/relationships/slideLayout" Target="../slideLayouts/slideLayout670.xml"/><Relationship Id="rId5" Type="http://schemas.openxmlformats.org/officeDocument/2006/relationships/slideLayout" Target="../slideLayouts/slideLayout664.xml"/><Relationship Id="rId15" Type="http://schemas.openxmlformats.org/officeDocument/2006/relationships/slideLayout" Target="../slideLayouts/slideLayout674.xml"/><Relationship Id="rId10" Type="http://schemas.openxmlformats.org/officeDocument/2006/relationships/slideLayout" Target="../slideLayouts/slideLayout669.xml"/><Relationship Id="rId19" Type="http://schemas.openxmlformats.org/officeDocument/2006/relationships/image" Target="../media/image1.png"/><Relationship Id="rId4" Type="http://schemas.openxmlformats.org/officeDocument/2006/relationships/slideLayout" Target="../slideLayouts/slideLayout663.xml"/><Relationship Id="rId9" Type="http://schemas.openxmlformats.org/officeDocument/2006/relationships/slideLayout" Target="../slideLayouts/slideLayout668.xml"/><Relationship Id="rId14" Type="http://schemas.openxmlformats.org/officeDocument/2006/relationships/slideLayout" Target="../slideLayouts/slideLayout67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84.xml"/><Relationship Id="rId13" Type="http://schemas.openxmlformats.org/officeDocument/2006/relationships/slideLayout" Target="../slideLayouts/slideLayout689.xml"/><Relationship Id="rId18" Type="http://schemas.openxmlformats.org/officeDocument/2006/relationships/slideLayout" Target="../slideLayouts/slideLayout694.xml"/><Relationship Id="rId3" Type="http://schemas.openxmlformats.org/officeDocument/2006/relationships/slideLayout" Target="../slideLayouts/slideLayout679.xml"/><Relationship Id="rId21" Type="http://schemas.openxmlformats.org/officeDocument/2006/relationships/image" Target="../media/image13.png"/><Relationship Id="rId7" Type="http://schemas.openxmlformats.org/officeDocument/2006/relationships/slideLayout" Target="../slideLayouts/slideLayout683.xml"/><Relationship Id="rId12" Type="http://schemas.openxmlformats.org/officeDocument/2006/relationships/slideLayout" Target="../slideLayouts/slideLayout688.xml"/><Relationship Id="rId17" Type="http://schemas.openxmlformats.org/officeDocument/2006/relationships/slideLayout" Target="../slideLayouts/slideLayout693.xml"/><Relationship Id="rId2" Type="http://schemas.openxmlformats.org/officeDocument/2006/relationships/slideLayout" Target="../slideLayouts/slideLayout678.xml"/><Relationship Id="rId16" Type="http://schemas.openxmlformats.org/officeDocument/2006/relationships/slideLayout" Target="../slideLayouts/slideLayout692.xml"/><Relationship Id="rId20" Type="http://schemas.openxmlformats.org/officeDocument/2006/relationships/theme" Target="../theme/theme28.xml"/><Relationship Id="rId1" Type="http://schemas.openxmlformats.org/officeDocument/2006/relationships/slideLayout" Target="../slideLayouts/slideLayout677.xml"/><Relationship Id="rId6" Type="http://schemas.openxmlformats.org/officeDocument/2006/relationships/slideLayout" Target="../slideLayouts/slideLayout682.xml"/><Relationship Id="rId11" Type="http://schemas.openxmlformats.org/officeDocument/2006/relationships/slideLayout" Target="../slideLayouts/slideLayout687.xml"/><Relationship Id="rId5" Type="http://schemas.openxmlformats.org/officeDocument/2006/relationships/slideLayout" Target="../slideLayouts/slideLayout681.xml"/><Relationship Id="rId15" Type="http://schemas.openxmlformats.org/officeDocument/2006/relationships/slideLayout" Target="../slideLayouts/slideLayout691.xml"/><Relationship Id="rId23" Type="http://schemas.openxmlformats.org/officeDocument/2006/relationships/image" Target="../media/image18.png"/><Relationship Id="rId10" Type="http://schemas.openxmlformats.org/officeDocument/2006/relationships/slideLayout" Target="../slideLayouts/slideLayout686.xml"/><Relationship Id="rId19" Type="http://schemas.openxmlformats.org/officeDocument/2006/relationships/slideLayout" Target="../slideLayouts/slideLayout695.xml"/><Relationship Id="rId4" Type="http://schemas.openxmlformats.org/officeDocument/2006/relationships/slideLayout" Target="../slideLayouts/slideLayout680.xml"/><Relationship Id="rId9" Type="http://schemas.openxmlformats.org/officeDocument/2006/relationships/slideLayout" Target="../slideLayouts/slideLayout685.xml"/><Relationship Id="rId14" Type="http://schemas.openxmlformats.org/officeDocument/2006/relationships/slideLayout" Target="../slideLayouts/slideLayout690.xml"/><Relationship Id="rId22" Type="http://schemas.openxmlformats.org/officeDocument/2006/relationships/image" Target="../media/image17.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703.xml"/><Relationship Id="rId13" Type="http://schemas.openxmlformats.org/officeDocument/2006/relationships/slideLayout" Target="../slideLayouts/slideLayout708.xml"/><Relationship Id="rId18" Type="http://schemas.openxmlformats.org/officeDocument/2006/relationships/theme" Target="../theme/theme29.xml"/><Relationship Id="rId3" Type="http://schemas.openxmlformats.org/officeDocument/2006/relationships/slideLayout" Target="../slideLayouts/slideLayout698.xml"/><Relationship Id="rId21" Type="http://schemas.openxmlformats.org/officeDocument/2006/relationships/image" Target="../media/image18.png"/><Relationship Id="rId7" Type="http://schemas.openxmlformats.org/officeDocument/2006/relationships/slideLayout" Target="../slideLayouts/slideLayout702.xml"/><Relationship Id="rId12" Type="http://schemas.openxmlformats.org/officeDocument/2006/relationships/slideLayout" Target="../slideLayouts/slideLayout707.xml"/><Relationship Id="rId17" Type="http://schemas.openxmlformats.org/officeDocument/2006/relationships/slideLayout" Target="../slideLayouts/slideLayout712.xml"/><Relationship Id="rId2" Type="http://schemas.openxmlformats.org/officeDocument/2006/relationships/slideLayout" Target="../slideLayouts/slideLayout697.xml"/><Relationship Id="rId16" Type="http://schemas.openxmlformats.org/officeDocument/2006/relationships/slideLayout" Target="../slideLayouts/slideLayout711.xml"/><Relationship Id="rId20" Type="http://schemas.openxmlformats.org/officeDocument/2006/relationships/image" Target="../media/image17.png"/><Relationship Id="rId1" Type="http://schemas.openxmlformats.org/officeDocument/2006/relationships/slideLayout" Target="../slideLayouts/slideLayout696.xml"/><Relationship Id="rId6" Type="http://schemas.openxmlformats.org/officeDocument/2006/relationships/slideLayout" Target="../slideLayouts/slideLayout701.xml"/><Relationship Id="rId11" Type="http://schemas.openxmlformats.org/officeDocument/2006/relationships/slideLayout" Target="../slideLayouts/slideLayout706.xml"/><Relationship Id="rId5" Type="http://schemas.openxmlformats.org/officeDocument/2006/relationships/slideLayout" Target="../slideLayouts/slideLayout700.xml"/><Relationship Id="rId15" Type="http://schemas.openxmlformats.org/officeDocument/2006/relationships/slideLayout" Target="../slideLayouts/slideLayout710.xml"/><Relationship Id="rId10" Type="http://schemas.openxmlformats.org/officeDocument/2006/relationships/slideLayout" Target="../slideLayouts/slideLayout705.xml"/><Relationship Id="rId19" Type="http://schemas.openxmlformats.org/officeDocument/2006/relationships/image" Target="../media/image13.png"/><Relationship Id="rId4" Type="http://schemas.openxmlformats.org/officeDocument/2006/relationships/slideLayout" Target="../slideLayouts/slideLayout699.xml"/><Relationship Id="rId9" Type="http://schemas.openxmlformats.org/officeDocument/2006/relationships/slideLayout" Target="../slideLayouts/slideLayout704.xml"/><Relationship Id="rId14" Type="http://schemas.openxmlformats.org/officeDocument/2006/relationships/slideLayout" Target="../slideLayouts/slideLayout7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3.xml"/><Relationship Id="rId3" Type="http://schemas.openxmlformats.org/officeDocument/2006/relationships/slideLayout" Target="../slideLayouts/slideLayout73.xml"/><Relationship Id="rId21" Type="http://schemas.openxmlformats.org/officeDocument/2006/relationships/image" Target="../media/image3.png"/><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2.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720.xml"/><Relationship Id="rId13" Type="http://schemas.openxmlformats.org/officeDocument/2006/relationships/slideLayout" Target="../slideLayouts/slideLayout725.xml"/><Relationship Id="rId18" Type="http://schemas.openxmlformats.org/officeDocument/2006/relationships/slideLayout" Target="../slideLayouts/slideLayout730.xml"/><Relationship Id="rId3" Type="http://schemas.openxmlformats.org/officeDocument/2006/relationships/slideLayout" Target="../slideLayouts/slideLayout715.xml"/><Relationship Id="rId21" Type="http://schemas.openxmlformats.org/officeDocument/2006/relationships/image" Target="../media/image17.png"/><Relationship Id="rId7" Type="http://schemas.openxmlformats.org/officeDocument/2006/relationships/slideLayout" Target="../slideLayouts/slideLayout719.xml"/><Relationship Id="rId12" Type="http://schemas.openxmlformats.org/officeDocument/2006/relationships/slideLayout" Target="../slideLayouts/slideLayout724.xml"/><Relationship Id="rId17" Type="http://schemas.openxmlformats.org/officeDocument/2006/relationships/slideLayout" Target="../slideLayouts/slideLayout729.xml"/><Relationship Id="rId2" Type="http://schemas.openxmlformats.org/officeDocument/2006/relationships/slideLayout" Target="../slideLayouts/slideLayout714.xml"/><Relationship Id="rId16" Type="http://schemas.openxmlformats.org/officeDocument/2006/relationships/slideLayout" Target="../slideLayouts/slideLayout728.xml"/><Relationship Id="rId20" Type="http://schemas.openxmlformats.org/officeDocument/2006/relationships/image" Target="../media/image13.png"/><Relationship Id="rId1" Type="http://schemas.openxmlformats.org/officeDocument/2006/relationships/slideLayout" Target="../slideLayouts/slideLayout713.xml"/><Relationship Id="rId6" Type="http://schemas.openxmlformats.org/officeDocument/2006/relationships/slideLayout" Target="../slideLayouts/slideLayout718.xml"/><Relationship Id="rId11" Type="http://schemas.openxmlformats.org/officeDocument/2006/relationships/slideLayout" Target="../slideLayouts/slideLayout723.xml"/><Relationship Id="rId5" Type="http://schemas.openxmlformats.org/officeDocument/2006/relationships/slideLayout" Target="../slideLayouts/slideLayout717.xml"/><Relationship Id="rId15" Type="http://schemas.openxmlformats.org/officeDocument/2006/relationships/slideLayout" Target="../slideLayouts/slideLayout727.xml"/><Relationship Id="rId10" Type="http://schemas.openxmlformats.org/officeDocument/2006/relationships/slideLayout" Target="../slideLayouts/slideLayout722.xml"/><Relationship Id="rId19" Type="http://schemas.openxmlformats.org/officeDocument/2006/relationships/theme" Target="../theme/theme30.xml"/><Relationship Id="rId4" Type="http://schemas.openxmlformats.org/officeDocument/2006/relationships/slideLayout" Target="../slideLayouts/slideLayout716.xml"/><Relationship Id="rId9" Type="http://schemas.openxmlformats.org/officeDocument/2006/relationships/slideLayout" Target="../slideLayouts/slideLayout721.xml"/><Relationship Id="rId14" Type="http://schemas.openxmlformats.org/officeDocument/2006/relationships/slideLayout" Target="../slideLayouts/slideLayout726.xml"/><Relationship Id="rId22" Type="http://schemas.openxmlformats.org/officeDocument/2006/relationships/image" Target="../media/image18.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738.xml"/><Relationship Id="rId13" Type="http://schemas.openxmlformats.org/officeDocument/2006/relationships/slideLayout" Target="../slideLayouts/slideLayout743.xml"/><Relationship Id="rId18" Type="http://schemas.openxmlformats.org/officeDocument/2006/relationships/theme" Target="../theme/theme31.xml"/><Relationship Id="rId3" Type="http://schemas.openxmlformats.org/officeDocument/2006/relationships/slideLayout" Target="../slideLayouts/slideLayout733.xml"/><Relationship Id="rId21" Type="http://schemas.openxmlformats.org/officeDocument/2006/relationships/image" Target="../media/image3.png"/><Relationship Id="rId7" Type="http://schemas.openxmlformats.org/officeDocument/2006/relationships/slideLayout" Target="../slideLayouts/slideLayout737.xml"/><Relationship Id="rId12" Type="http://schemas.openxmlformats.org/officeDocument/2006/relationships/slideLayout" Target="../slideLayouts/slideLayout742.xml"/><Relationship Id="rId17" Type="http://schemas.openxmlformats.org/officeDocument/2006/relationships/slideLayout" Target="../slideLayouts/slideLayout747.xml"/><Relationship Id="rId2" Type="http://schemas.openxmlformats.org/officeDocument/2006/relationships/slideLayout" Target="../slideLayouts/slideLayout732.xml"/><Relationship Id="rId16" Type="http://schemas.openxmlformats.org/officeDocument/2006/relationships/slideLayout" Target="../slideLayouts/slideLayout746.xml"/><Relationship Id="rId20" Type="http://schemas.openxmlformats.org/officeDocument/2006/relationships/image" Target="../media/image2.png"/><Relationship Id="rId1" Type="http://schemas.openxmlformats.org/officeDocument/2006/relationships/slideLayout" Target="../slideLayouts/slideLayout731.xml"/><Relationship Id="rId6" Type="http://schemas.openxmlformats.org/officeDocument/2006/relationships/slideLayout" Target="../slideLayouts/slideLayout736.xml"/><Relationship Id="rId11" Type="http://schemas.openxmlformats.org/officeDocument/2006/relationships/slideLayout" Target="../slideLayouts/slideLayout741.xml"/><Relationship Id="rId5" Type="http://schemas.openxmlformats.org/officeDocument/2006/relationships/slideLayout" Target="../slideLayouts/slideLayout735.xml"/><Relationship Id="rId15" Type="http://schemas.openxmlformats.org/officeDocument/2006/relationships/slideLayout" Target="../slideLayouts/slideLayout745.xml"/><Relationship Id="rId10" Type="http://schemas.openxmlformats.org/officeDocument/2006/relationships/slideLayout" Target="../slideLayouts/slideLayout740.xml"/><Relationship Id="rId19" Type="http://schemas.openxmlformats.org/officeDocument/2006/relationships/image" Target="../media/image1.png"/><Relationship Id="rId4" Type="http://schemas.openxmlformats.org/officeDocument/2006/relationships/slideLayout" Target="../slideLayouts/slideLayout734.xml"/><Relationship Id="rId9" Type="http://schemas.openxmlformats.org/officeDocument/2006/relationships/slideLayout" Target="../slideLayouts/slideLayout739.xml"/><Relationship Id="rId14" Type="http://schemas.openxmlformats.org/officeDocument/2006/relationships/slideLayout" Target="../slideLayouts/slideLayout744.xml"/></Relationships>
</file>

<file path=ppt/slideMasters/_rels/slideMaster32.xml.rels><?xml version="1.0" encoding="UTF-8" standalone="yes"?>
<Relationships xmlns="http://schemas.openxmlformats.org/package/2006/relationships"><Relationship Id="rId13" Type="http://schemas.openxmlformats.org/officeDocument/2006/relationships/slideLayout" Target="../slideLayouts/slideLayout760.xml"/><Relationship Id="rId18" Type="http://schemas.openxmlformats.org/officeDocument/2006/relationships/slideLayout" Target="../slideLayouts/slideLayout765.xml"/><Relationship Id="rId26" Type="http://schemas.openxmlformats.org/officeDocument/2006/relationships/slideLayout" Target="../slideLayouts/slideLayout773.xml"/><Relationship Id="rId39" Type="http://schemas.openxmlformats.org/officeDocument/2006/relationships/slideLayout" Target="../slideLayouts/slideLayout786.xml"/><Relationship Id="rId21" Type="http://schemas.openxmlformats.org/officeDocument/2006/relationships/slideLayout" Target="../slideLayouts/slideLayout768.xml"/><Relationship Id="rId34" Type="http://schemas.openxmlformats.org/officeDocument/2006/relationships/slideLayout" Target="../slideLayouts/slideLayout781.xml"/><Relationship Id="rId42" Type="http://schemas.openxmlformats.org/officeDocument/2006/relationships/slideLayout" Target="../slideLayouts/slideLayout789.xml"/><Relationship Id="rId47" Type="http://schemas.openxmlformats.org/officeDocument/2006/relationships/slideLayout" Target="../slideLayouts/slideLayout794.xml"/><Relationship Id="rId50" Type="http://schemas.openxmlformats.org/officeDocument/2006/relationships/slideLayout" Target="../slideLayouts/slideLayout797.xml"/><Relationship Id="rId55" Type="http://schemas.openxmlformats.org/officeDocument/2006/relationships/image" Target="../media/image2.png"/><Relationship Id="rId7" Type="http://schemas.openxmlformats.org/officeDocument/2006/relationships/slideLayout" Target="../slideLayouts/slideLayout754.xml"/><Relationship Id="rId2" Type="http://schemas.openxmlformats.org/officeDocument/2006/relationships/slideLayout" Target="../slideLayouts/slideLayout749.xml"/><Relationship Id="rId16" Type="http://schemas.openxmlformats.org/officeDocument/2006/relationships/slideLayout" Target="../slideLayouts/slideLayout763.xml"/><Relationship Id="rId29" Type="http://schemas.openxmlformats.org/officeDocument/2006/relationships/slideLayout" Target="../slideLayouts/slideLayout776.xml"/><Relationship Id="rId11" Type="http://schemas.openxmlformats.org/officeDocument/2006/relationships/slideLayout" Target="../slideLayouts/slideLayout758.xml"/><Relationship Id="rId24" Type="http://schemas.openxmlformats.org/officeDocument/2006/relationships/slideLayout" Target="../slideLayouts/slideLayout771.xml"/><Relationship Id="rId32" Type="http://schemas.openxmlformats.org/officeDocument/2006/relationships/slideLayout" Target="../slideLayouts/slideLayout779.xml"/><Relationship Id="rId37" Type="http://schemas.openxmlformats.org/officeDocument/2006/relationships/slideLayout" Target="../slideLayouts/slideLayout784.xml"/><Relationship Id="rId40" Type="http://schemas.openxmlformats.org/officeDocument/2006/relationships/slideLayout" Target="../slideLayouts/slideLayout787.xml"/><Relationship Id="rId45" Type="http://schemas.openxmlformats.org/officeDocument/2006/relationships/slideLayout" Target="../slideLayouts/slideLayout792.xml"/><Relationship Id="rId53" Type="http://schemas.openxmlformats.org/officeDocument/2006/relationships/theme" Target="../theme/theme32.xml"/><Relationship Id="rId5" Type="http://schemas.openxmlformats.org/officeDocument/2006/relationships/slideLayout" Target="../slideLayouts/slideLayout752.xml"/><Relationship Id="rId10" Type="http://schemas.openxmlformats.org/officeDocument/2006/relationships/slideLayout" Target="../slideLayouts/slideLayout757.xml"/><Relationship Id="rId19" Type="http://schemas.openxmlformats.org/officeDocument/2006/relationships/slideLayout" Target="../slideLayouts/slideLayout766.xml"/><Relationship Id="rId31" Type="http://schemas.openxmlformats.org/officeDocument/2006/relationships/slideLayout" Target="../slideLayouts/slideLayout778.xml"/><Relationship Id="rId44" Type="http://schemas.openxmlformats.org/officeDocument/2006/relationships/slideLayout" Target="../slideLayouts/slideLayout791.xml"/><Relationship Id="rId52" Type="http://schemas.openxmlformats.org/officeDocument/2006/relationships/slideLayout" Target="../slideLayouts/slideLayout799.xml"/><Relationship Id="rId4" Type="http://schemas.openxmlformats.org/officeDocument/2006/relationships/slideLayout" Target="../slideLayouts/slideLayout751.xml"/><Relationship Id="rId9" Type="http://schemas.openxmlformats.org/officeDocument/2006/relationships/slideLayout" Target="../slideLayouts/slideLayout756.xml"/><Relationship Id="rId14" Type="http://schemas.openxmlformats.org/officeDocument/2006/relationships/slideLayout" Target="../slideLayouts/slideLayout761.xml"/><Relationship Id="rId22" Type="http://schemas.openxmlformats.org/officeDocument/2006/relationships/slideLayout" Target="../slideLayouts/slideLayout769.xml"/><Relationship Id="rId27" Type="http://schemas.openxmlformats.org/officeDocument/2006/relationships/slideLayout" Target="../slideLayouts/slideLayout774.xml"/><Relationship Id="rId30" Type="http://schemas.openxmlformats.org/officeDocument/2006/relationships/slideLayout" Target="../slideLayouts/slideLayout777.xml"/><Relationship Id="rId35" Type="http://schemas.openxmlformats.org/officeDocument/2006/relationships/slideLayout" Target="../slideLayouts/slideLayout782.xml"/><Relationship Id="rId43" Type="http://schemas.openxmlformats.org/officeDocument/2006/relationships/slideLayout" Target="../slideLayouts/slideLayout790.xml"/><Relationship Id="rId48" Type="http://schemas.openxmlformats.org/officeDocument/2006/relationships/slideLayout" Target="../slideLayouts/slideLayout795.xml"/><Relationship Id="rId56" Type="http://schemas.openxmlformats.org/officeDocument/2006/relationships/image" Target="../media/image3.png"/><Relationship Id="rId8" Type="http://schemas.openxmlformats.org/officeDocument/2006/relationships/slideLayout" Target="../slideLayouts/slideLayout755.xml"/><Relationship Id="rId51" Type="http://schemas.openxmlformats.org/officeDocument/2006/relationships/slideLayout" Target="../slideLayouts/slideLayout798.xml"/><Relationship Id="rId3" Type="http://schemas.openxmlformats.org/officeDocument/2006/relationships/slideLayout" Target="../slideLayouts/slideLayout750.xml"/><Relationship Id="rId12" Type="http://schemas.openxmlformats.org/officeDocument/2006/relationships/slideLayout" Target="../slideLayouts/slideLayout759.xml"/><Relationship Id="rId17" Type="http://schemas.openxmlformats.org/officeDocument/2006/relationships/slideLayout" Target="../slideLayouts/slideLayout764.xml"/><Relationship Id="rId25" Type="http://schemas.openxmlformats.org/officeDocument/2006/relationships/slideLayout" Target="../slideLayouts/slideLayout772.xml"/><Relationship Id="rId33" Type="http://schemas.openxmlformats.org/officeDocument/2006/relationships/slideLayout" Target="../slideLayouts/slideLayout780.xml"/><Relationship Id="rId38" Type="http://schemas.openxmlformats.org/officeDocument/2006/relationships/slideLayout" Target="../slideLayouts/slideLayout785.xml"/><Relationship Id="rId46" Type="http://schemas.openxmlformats.org/officeDocument/2006/relationships/slideLayout" Target="../slideLayouts/slideLayout793.xml"/><Relationship Id="rId20" Type="http://schemas.openxmlformats.org/officeDocument/2006/relationships/slideLayout" Target="../slideLayouts/slideLayout767.xml"/><Relationship Id="rId41" Type="http://schemas.openxmlformats.org/officeDocument/2006/relationships/slideLayout" Target="../slideLayouts/slideLayout788.xml"/><Relationship Id="rId54" Type="http://schemas.openxmlformats.org/officeDocument/2006/relationships/image" Target="../media/image1.png"/><Relationship Id="rId1" Type="http://schemas.openxmlformats.org/officeDocument/2006/relationships/slideLayout" Target="../slideLayouts/slideLayout748.xml"/><Relationship Id="rId6" Type="http://schemas.openxmlformats.org/officeDocument/2006/relationships/slideLayout" Target="../slideLayouts/slideLayout753.xml"/><Relationship Id="rId15" Type="http://schemas.openxmlformats.org/officeDocument/2006/relationships/slideLayout" Target="../slideLayouts/slideLayout762.xml"/><Relationship Id="rId23" Type="http://schemas.openxmlformats.org/officeDocument/2006/relationships/slideLayout" Target="../slideLayouts/slideLayout770.xml"/><Relationship Id="rId28" Type="http://schemas.openxmlformats.org/officeDocument/2006/relationships/slideLayout" Target="../slideLayouts/slideLayout775.xml"/><Relationship Id="rId36" Type="http://schemas.openxmlformats.org/officeDocument/2006/relationships/slideLayout" Target="../slideLayouts/slideLayout783.xml"/><Relationship Id="rId49" Type="http://schemas.openxmlformats.org/officeDocument/2006/relationships/slideLayout" Target="../slideLayouts/slideLayout79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807.xml"/><Relationship Id="rId13" Type="http://schemas.openxmlformats.org/officeDocument/2006/relationships/slideLayout" Target="../slideLayouts/slideLayout812.xml"/><Relationship Id="rId18" Type="http://schemas.openxmlformats.org/officeDocument/2006/relationships/slideLayout" Target="../slideLayouts/slideLayout817.xml"/><Relationship Id="rId3" Type="http://schemas.openxmlformats.org/officeDocument/2006/relationships/slideLayout" Target="../slideLayouts/slideLayout802.xml"/><Relationship Id="rId21" Type="http://schemas.openxmlformats.org/officeDocument/2006/relationships/theme" Target="../theme/theme33.xml"/><Relationship Id="rId7" Type="http://schemas.openxmlformats.org/officeDocument/2006/relationships/slideLayout" Target="../slideLayouts/slideLayout806.xml"/><Relationship Id="rId12" Type="http://schemas.openxmlformats.org/officeDocument/2006/relationships/slideLayout" Target="../slideLayouts/slideLayout811.xml"/><Relationship Id="rId17" Type="http://schemas.openxmlformats.org/officeDocument/2006/relationships/slideLayout" Target="../slideLayouts/slideLayout816.xml"/><Relationship Id="rId2" Type="http://schemas.openxmlformats.org/officeDocument/2006/relationships/slideLayout" Target="../slideLayouts/slideLayout801.xml"/><Relationship Id="rId16" Type="http://schemas.openxmlformats.org/officeDocument/2006/relationships/slideLayout" Target="../slideLayouts/slideLayout815.xml"/><Relationship Id="rId20" Type="http://schemas.openxmlformats.org/officeDocument/2006/relationships/slideLayout" Target="../slideLayouts/slideLayout819.xml"/><Relationship Id="rId1" Type="http://schemas.openxmlformats.org/officeDocument/2006/relationships/slideLayout" Target="../slideLayouts/slideLayout800.xml"/><Relationship Id="rId6" Type="http://schemas.openxmlformats.org/officeDocument/2006/relationships/slideLayout" Target="../slideLayouts/slideLayout805.xml"/><Relationship Id="rId11" Type="http://schemas.openxmlformats.org/officeDocument/2006/relationships/slideLayout" Target="../slideLayouts/slideLayout810.xml"/><Relationship Id="rId24" Type="http://schemas.openxmlformats.org/officeDocument/2006/relationships/image" Target="../media/image3.png"/><Relationship Id="rId5" Type="http://schemas.openxmlformats.org/officeDocument/2006/relationships/slideLayout" Target="../slideLayouts/slideLayout804.xml"/><Relationship Id="rId15" Type="http://schemas.openxmlformats.org/officeDocument/2006/relationships/slideLayout" Target="../slideLayouts/slideLayout814.xml"/><Relationship Id="rId23" Type="http://schemas.openxmlformats.org/officeDocument/2006/relationships/image" Target="../media/image2.png"/><Relationship Id="rId10" Type="http://schemas.openxmlformats.org/officeDocument/2006/relationships/slideLayout" Target="../slideLayouts/slideLayout809.xml"/><Relationship Id="rId19" Type="http://schemas.openxmlformats.org/officeDocument/2006/relationships/slideLayout" Target="../slideLayouts/slideLayout818.xml"/><Relationship Id="rId4" Type="http://schemas.openxmlformats.org/officeDocument/2006/relationships/slideLayout" Target="../slideLayouts/slideLayout803.xml"/><Relationship Id="rId9" Type="http://schemas.openxmlformats.org/officeDocument/2006/relationships/slideLayout" Target="../slideLayouts/slideLayout808.xml"/><Relationship Id="rId14" Type="http://schemas.openxmlformats.org/officeDocument/2006/relationships/slideLayout" Target="../slideLayouts/slideLayout813.xml"/><Relationship Id="rId22"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827.xml"/><Relationship Id="rId13" Type="http://schemas.openxmlformats.org/officeDocument/2006/relationships/slideLayout" Target="../slideLayouts/slideLayout832.xml"/><Relationship Id="rId18" Type="http://schemas.openxmlformats.org/officeDocument/2006/relationships/slideLayout" Target="../slideLayouts/slideLayout837.xml"/><Relationship Id="rId3" Type="http://schemas.openxmlformats.org/officeDocument/2006/relationships/slideLayout" Target="../slideLayouts/slideLayout822.xml"/><Relationship Id="rId21" Type="http://schemas.openxmlformats.org/officeDocument/2006/relationships/slideLayout" Target="../slideLayouts/slideLayout840.xml"/><Relationship Id="rId7" Type="http://schemas.openxmlformats.org/officeDocument/2006/relationships/slideLayout" Target="../slideLayouts/slideLayout826.xml"/><Relationship Id="rId12" Type="http://schemas.openxmlformats.org/officeDocument/2006/relationships/slideLayout" Target="../slideLayouts/slideLayout831.xml"/><Relationship Id="rId17" Type="http://schemas.openxmlformats.org/officeDocument/2006/relationships/slideLayout" Target="../slideLayouts/slideLayout836.xml"/><Relationship Id="rId25" Type="http://schemas.openxmlformats.org/officeDocument/2006/relationships/image" Target="../media/image3.png"/><Relationship Id="rId2" Type="http://schemas.openxmlformats.org/officeDocument/2006/relationships/slideLayout" Target="../slideLayouts/slideLayout821.xml"/><Relationship Id="rId16" Type="http://schemas.openxmlformats.org/officeDocument/2006/relationships/slideLayout" Target="../slideLayouts/slideLayout835.xml"/><Relationship Id="rId20" Type="http://schemas.openxmlformats.org/officeDocument/2006/relationships/slideLayout" Target="../slideLayouts/slideLayout839.xml"/><Relationship Id="rId1" Type="http://schemas.openxmlformats.org/officeDocument/2006/relationships/slideLayout" Target="../slideLayouts/slideLayout820.xml"/><Relationship Id="rId6" Type="http://schemas.openxmlformats.org/officeDocument/2006/relationships/slideLayout" Target="../slideLayouts/slideLayout825.xml"/><Relationship Id="rId11" Type="http://schemas.openxmlformats.org/officeDocument/2006/relationships/slideLayout" Target="../slideLayouts/slideLayout830.xml"/><Relationship Id="rId24" Type="http://schemas.openxmlformats.org/officeDocument/2006/relationships/image" Target="../media/image2.png"/><Relationship Id="rId5" Type="http://schemas.openxmlformats.org/officeDocument/2006/relationships/slideLayout" Target="../slideLayouts/slideLayout824.xml"/><Relationship Id="rId15" Type="http://schemas.openxmlformats.org/officeDocument/2006/relationships/slideLayout" Target="../slideLayouts/slideLayout834.xml"/><Relationship Id="rId23" Type="http://schemas.openxmlformats.org/officeDocument/2006/relationships/image" Target="../media/image1.png"/><Relationship Id="rId10" Type="http://schemas.openxmlformats.org/officeDocument/2006/relationships/slideLayout" Target="../slideLayouts/slideLayout829.xml"/><Relationship Id="rId19" Type="http://schemas.openxmlformats.org/officeDocument/2006/relationships/slideLayout" Target="../slideLayouts/slideLayout838.xml"/><Relationship Id="rId4" Type="http://schemas.openxmlformats.org/officeDocument/2006/relationships/slideLayout" Target="../slideLayouts/slideLayout823.xml"/><Relationship Id="rId9" Type="http://schemas.openxmlformats.org/officeDocument/2006/relationships/slideLayout" Target="../slideLayouts/slideLayout828.xml"/><Relationship Id="rId14" Type="http://schemas.openxmlformats.org/officeDocument/2006/relationships/slideLayout" Target="../slideLayouts/slideLayout833.xml"/><Relationship Id="rId22"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slideLayout" Target="../slideLayouts/slideLayout853.xml"/><Relationship Id="rId18" Type="http://schemas.openxmlformats.org/officeDocument/2006/relationships/slideLayout" Target="../slideLayouts/slideLayout858.xml"/><Relationship Id="rId26" Type="http://schemas.openxmlformats.org/officeDocument/2006/relationships/image" Target="../media/image13.png"/><Relationship Id="rId3" Type="http://schemas.openxmlformats.org/officeDocument/2006/relationships/slideLayout" Target="../slideLayouts/slideLayout843.xml"/><Relationship Id="rId21" Type="http://schemas.openxmlformats.org/officeDocument/2006/relationships/slideLayout" Target="../slideLayouts/slideLayout861.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17" Type="http://schemas.openxmlformats.org/officeDocument/2006/relationships/slideLayout" Target="../slideLayouts/slideLayout857.xml"/><Relationship Id="rId25" Type="http://schemas.openxmlformats.org/officeDocument/2006/relationships/theme" Target="../theme/theme35.xml"/><Relationship Id="rId2" Type="http://schemas.openxmlformats.org/officeDocument/2006/relationships/slideLayout" Target="../slideLayouts/slideLayout842.xml"/><Relationship Id="rId16" Type="http://schemas.openxmlformats.org/officeDocument/2006/relationships/slideLayout" Target="../slideLayouts/slideLayout856.xml"/><Relationship Id="rId20" Type="http://schemas.openxmlformats.org/officeDocument/2006/relationships/slideLayout" Target="../slideLayouts/slideLayout860.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24" Type="http://schemas.openxmlformats.org/officeDocument/2006/relationships/slideLayout" Target="../slideLayouts/slideLayout864.xml"/><Relationship Id="rId5" Type="http://schemas.openxmlformats.org/officeDocument/2006/relationships/slideLayout" Target="../slideLayouts/slideLayout845.xml"/><Relationship Id="rId15" Type="http://schemas.openxmlformats.org/officeDocument/2006/relationships/slideLayout" Target="../slideLayouts/slideLayout855.xml"/><Relationship Id="rId23" Type="http://schemas.openxmlformats.org/officeDocument/2006/relationships/slideLayout" Target="../slideLayouts/slideLayout863.xml"/><Relationship Id="rId28" Type="http://schemas.openxmlformats.org/officeDocument/2006/relationships/image" Target="../media/image18.png"/><Relationship Id="rId10" Type="http://schemas.openxmlformats.org/officeDocument/2006/relationships/slideLayout" Target="../slideLayouts/slideLayout850.xml"/><Relationship Id="rId19" Type="http://schemas.openxmlformats.org/officeDocument/2006/relationships/slideLayout" Target="../slideLayouts/slideLayout859.xml"/><Relationship Id="rId4" Type="http://schemas.openxmlformats.org/officeDocument/2006/relationships/slideLayout" Target="../slideLayouts/slideLayout844.xml"/><Relationship Id="rId9" Type="http://schemas.openxmlformats.org/officeDocument/2006/relationships/slideLayout" Target="../slideLayouts/slideLayout849.xml"/><Relationship Id="rId14" Type="http://schemas.openxmlformats.org/officeDocument/2006/relationships/slideLayout" Target="../slideLayouts/slideLayout854.xml"/><Relationship Id="rId22" Type="http://schemas.openxmlformats.org/officeDocument/2006/relationships/slideLayout" Target="../slideLayouts/slideLayout862.xml"/><Relationship Id="rId27" Type="http://schemas.openxmlformats.org/officeDocument/2006/relationships/image" Target="../media/image17.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872.xml"/><Relationship Id="rId13" Type="http://schemas.openxmlformats.org/officeDocument/2006/relationships/slideLayout" Target="../slideLayouts/slideLayout877.xml"/><Relationship Id="rId18" Type="http://schemas.openxmlformats.org/officeDocument/2006/relationships/slideLayout" Target="../slideLayouts/slideLayout882.xml"/><Relationship Id="rId3" Type="http://schemas.openxmlformats.org/officeDocument/2006/relationships/slideLayout" Target="../slideLayouts/slideLayout867.xml"/><Relationship Id="rId21" Type="http://schemas.openxmlformats.org/officeDocument/2006/relationships/image" Target="../media/image17.png"/><Relationship Id="rId7" Type="http://schemas.openxmlformats.org/officeDocument/2006/relationships/slideLayout" Target="../slideLayouts/slideLayout871.xml"/><Relationship Id="rId12" Type="http://schemas.openxmlformats.org/officeDocument/2006/relationships/slideLayout" Target="../slideLayouts/slideLayout876.xml"/><Relationship Id="rId17" Type="http://schemas.openxmlformats.org/officeDocument/2006/relationships/slideLayout" Target="../slideLayouts/slideLayout881.xml"/><Relationship Id="rId2" Type="http://schemas.openxmlformats.org/officeDocument/2006/relationships/slideLayout" Target="../slideLayouts/slideLayout866.xml"/><Relationship Id="rId16" Type="http://schemas.openxmlformats.org/officeDocument/2006/relationships/slideLayout" Target="../slideLayouts/slideLayout880.xml"/><Relationship Id="rId20" Type="http://schemas.openxmlformats.org/officeDocument/2006/relationships/image" Target="../media/image13.png"/><Relationship Id="rId1" Type="http://schemas.openxmlformats.org/officeDocument/2006/relationships/slideLayout" Target="../slideLayouts/slideLayout865.xml"/><Relationship Id="rId6" Type="http://schemas.openxmlformats.org/officeDocument/2006/relationships/slideLayout" Target="../slideLayouts/slideLayout870.xml"/><Relationship Id="rId11" Type="http://schemas.openxmlformats.org/officeDocument/2006/relationships/slideLayout" Target="../slideLayouts/slideLayout875.xml"/><Relationship Id="rId5" Type="http://schemas.openxmlformats.org/officeDocument/2006/relationships/slideLayout" Target="../slideLayouts/slideLayout869.xml"/><Relationship Id="rId15" Type="http://schemas.openxmlformats.org/officeDocument/2006/relationships/slideLayout" Target="../slideLayouts/slideLayout879.xml"/><Relationship Id="rId10" Type="http://schemas.openxmlformats.org/officeDocument/2006/relationships/slideLayout" Target="../slideLayouts/slideLayout874.xml"/><Relationship Id="rId19" Type="http://schemas.openxmlformats.org/officeDocument/2006/relationships/theme" Target="../theme/theme36.xml"/><Relationship Id="rId4" Type="http://schemas.openxmlformats.org/officeDocument/2006/relationships/slideLayout" Target="../slideLayouts/slideLayout868.xml"/><Relationship Id="rId9" Type="http://schemas.openxmlformats.org/officeDocument/2006/relationships/slideLayout" Target="../slideLayouts/slideLayout873.xml"/><Relationship Id="rId14" Type="http://schemas.openxmlformats.org/officeDocument/2006/relationships/slideLayout" Target="../slideLayouts/slideLayout878.xml"/><Relationship Id="rId22" Type="http://schemas.openxmlformats.org/officeDocument/2006/relationships/image" Target="../media/image18.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890.xml"/><Relationship Id="rId13" Type="http://schemas.openxmlformats.org/officeDocument/2006/relationships/slideLayout" Target="../slideLayouts/slideLayout895.xml"/><Relationship Id="rId18" Type="http://schemas.openxmlformats.org/officeDocument/2006/relationships/slideLayout" Target="../slideLayouts/slideLayout900.xml"/><Relationship Id="rId26" Type="http://schemas.openxmlformats.org/officeDocument/2006/relationships/slideLayout" Target="../slideLayouts/slideLayout908.xml"/><Relationship Id="rId3" Type="http://schemas.openxmlformats.org/officeDocument/2006/relationships/slideLayout" Target="../slideLayouts/slideLayout885.xml"/><Relationship Id="rId21" Type="http://schemas.openxmlformats.org/officeDocument/2006/relationships/slideLayout" Target="../slideLayouts/slideLayout903.xml"/><Relationship Id="rId7" Type="http://schemas.openxmlformats.org/officeDocument/2006/relationships/slideLayout" Target="../slideLayouts/slideLayout889.xml"/><Relationship Id="rId12" Type="http://schemas.openxmlformats.org/officeDocument/2006/relationships/slideLayout" Target="../slideLayouts/slideLayout894.xml"/><Relationship Id="rId17" Type="http://schemas.openxmlformats.org/officeDocument/2006/relationships/slideLayout" Target="../slideLayouts/slideLayout899.xml"/><Relationship Id="rId25" Type="http://schemas.openxmlformats.org/officeDocument/2006/relationships/slideLayout" Target="../slideLayouts/slideLayout907.xml"/><Relationship Id="rId2" Type="http://schemas.openxmlformats.org/officeDocument/2006/relationships/slideLayout" Target="../slideLayouts/slideLayout884.xml"/><Relationship Id="rId16" Type="http://schemas.openxmlformats.org/officeDocument/2006/relationships/slideLayout" Target="../slideLayouts/slideLayout898.xml"/><Relationship Id="rId20" Type="http://schemas.openxmlformats.org/officeDocument/2006/relationships/slideLayout" Target="../slideLayouts/slideLayout902.xml"/><Relationship Id="rId29" Type="http://schemas.openxmlformats.org/officeDocument/2006/relationships/image" Target="../media/image13.png"/><Relationship Id="rId1" Type="http://schemas.openxmlformats.org/officeDocument/2006/relationships/slideLayout" Target="../slideLayouts/slideLayout883.xml"/><Relationship Id="rId6" Type="http://schemas.openxmlformats.org/officeDocument/2006/relationships/slideLayout" Target="../slideLayouts/slideLayout888.xml"/><Relationship Id="rId11" Type="http://schemas.openxmlformats.org/officeDocument/2006/relationships/slideLayout" Target="../slideLayouts/slideLayout893.xml"/><Relationship Id="rId24" Type="http://schemas.openxmlformats.org/officeDocument/2006/relationships/slideLayout" Target="../slideLayouts/slideLayout906.xml"/><Relationship Id="rId5" Type="http://schemas.openxmlformats.org/officeDocument/2006/relationships/slideLayout" Target="../slideLayouts/slideLayout887.xml"/><Relationship Id="rId15" Type="http://schemas.openxmlformats.org/officeDocument/2006/relationships/slideLayout" Target="../slideLayouts/slideLayout897.xml"/><Relationship Id="rId23" Type="http://schemas.openxmlformats.org/officeDocument/2006/relationships/slideLayout" Target="../slideLayouts/slideLayout905.xml"/><Relationship Id="rId28" Type="http://schemas.openxmlformats.org/officeDocument/2006/relationships/theme" Target="../theme/theme37.xml"/><Relationship Id="rId10" Type="http://schemas.openxmlformats.org/officeDocument/2006/relationships/slideLayout" Target="../slideLayouts/slideLayout892.xml"/><Relationship Id="rId19" Type="http://schemas.openxmlformats.org/officeDocument/2006/relationships/slideLayout" Target="../slideLayouts/slideLayout901.xml"/><Relationship Id="rId31" Type="http://schemas.openxmlformats.org/officeDocument/2006/relationships/image" Target="../media/image18.png"/><Relationship Id="rId4" Type="http://schemas.openxmlformats.org/officeDocument/2006/relationships/slideLayout" Target="../slideLayouts/slideLayout886.xml"/><Relationship Id="rId9" Type="http://schemas.openxmlformats.org/officeDocument/2006/relationships/slideLayout" Target="../slideLayouts/slideLayout891.xml"/><Relationship Id="rId14" Type="http://schemas.openxmlformats.org/officeDocument/2006/relationships/slideLayout" Target="../slideLayouts/slideLayout896.xml"/><Relationship Id="rId22" Type="http://schemas.openxmlformats.org/officeDocument/2006/relationships/slideLayout" Target="../slideLayouts/slideLayout904.xml"/><Relationship Id="rId27" Type="http://schemas.openxmlformats.org/officeDocument/2006/relationships/slideLayout" Target="../slideLayouts/slideLayout909.xml"/><Relationship Id="rId30"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21" Type="http://schemas.openxmlformats.org/officeDocument/2006/relationships/slideLayout" Target="../slideLayouts/slideLayout108.xml"/><Relationship Id="rId34" Type="http://schemas.openxmlformats.org/officeDocument/2006/relationships/theme" Target="../theme/theme4.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image" Target="../media/image3.pn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image" Target="../media/image2.png"/><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image" Target="../media/image1.png"/><Relationship Id="rId8" Type="http://schemas.openxmlformats.org/officeDocument/2006/relationships/slideLayout" Target="../slideLayouts/slideLayout95.xml"/><Relationship Id="rId3"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image" Target="../media/image1.png"/><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heme" Target="../theme/theme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image" Target="../media/image3.png"/><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6.xml"/><Relationship Id="rId3" Type="http://schemas.openxmlformats.org/officeDocument/2006/relationships/slideLayout" Target="../slideLayouts/slideLayout147.xml"/><Relationship Id="rId21" Type="http://schemas.openxmlformats.org/officeDocument/2006/relationships/image" Target="../media/image3.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image" Target="../media/image2.pn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1.pn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21" Type="http://schemas.openxmlformats.org/officeDocument/2006/relationships/slideLayout" Target="../slideLayouts/slideLayout182.xml"/><Relationship Id="rId34" Type="http://schemas.openxmlformats.org/officeDocument/2006/relationships/theme" Target="../theme/theme7.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33" Type="http://schemas.openxmlformats.org/officeDocument/2006/relationships/slideLayout" Target="../slideLayouts/slideLayout194.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slideLayout" Target="../slideLayouts/slideLayout190.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32" Type="http://schemas.openxmlformats.org/officeDocument/2006/relationships/slideLayout" Target="../slideLayouts/slideLayout193.xml"/><Relationship Id="rId37" Type="http://schemas.openxmlformats.org/officeDocument/2006/relationships/image" Target="../media/image3.png"/><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slideLayout" Target="../slideLayouts/slideLayout189.xml"/><Relationship Id="rId36" Type="http://schemas.openxmlformats.org/officeDocument/2006/relationships/image" Target="../media/image2.png"/><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31" Type="http://schemas.openxmlformats.org/officeDocument/2006/relationships/slideLayout" Target="../slideLayouts/slideLayout192.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 Id="rId30" Type="http://schemas.openxmlformats.org/officeDocument/2006/relationships/slideLayout" Target="../slideLayouts/slideLayout191.xml"/><Relationship Id="rId35" Type="http://schemas.openxmlformats.org/officeDocument/2006/relationships/image" Target="../media/image1.png"/><Relationship Id="rId8" Type="http://schemas.openxmlformats.org/officeDocument/2006/relationships/slideLayout" Target="../slideLayouts/slideLayout169.xml"/><Relationship Id="rId3" Type="http://schemas.openxmlformats.org/officeDocument/2006/relationships/slideLayout" Target="../slideLayouts/slideLayout16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07.xml"/><Relationship Id="rId18" Type="http://schemas.openxmlformats.org/officeDocument/2006/relationships/slideLayout" Target="../slideLayouts/slideLayout212.xml"/><Relationship Id="rId26" Type="http://schemas.openxmlformats.org/officeDocument/2006/relationships/slideLayout" Target="../slideLayouts/slideLayout220.xml"/><Relationship Id="rId3" Type="http://schemas.openxmlformats.org/officeDocument/2006/relationships/slideLayout" Target="../slideLayouts/slideLayout197.xml"/><Relationship Id="rId21" Type="http://schemas.openxmlformats.org/officeDocument/2006/relationships/slideLayout" Target="../slideLayouts/slideLayout215.xml"/><Relationship Id="rId34" Type="http://schemas.openxmlformats.org/officeDocument/2006/relationships/image" Target="../media/image11.png"/><Relationship Id="rId7" Type="http://schemas.openxmlformats.org/officeDocument/2006/relationships/slideLayout" Target="../slideLayouts/slideLayout201.xml"/><Relationship Id="rId12" Type="http://schemas.openxmlformats.org/officeDocument/2006/relationships/slideLayout" Target="../slideLayouts/slideLayout206.xml"/><Relationship Id="rId17" Type="http://schemas.openxmlformats.org/officeDocument/2006/relationships/slideLayout" Target="../slideLayouts/slideLayout211.xml"/><Relationship Id="rId25" Type="http://schemas.openxmlformats.org/officeDocument/2006/relationships/slideLayout" Target="../slideLayouts/slideLayout219.xml"/><Relationship Id="rId33" Type="http://schemas.openxmlformats.org/officeDocument/2006/relationships/image" Target="../media/image1.png"/><Relationship Id="rId2" Type="http://schemas.openxmlformats.org/officeDocument/2006/relationships/slideLayout" Target="../slideLayouts/slideLayout196.xml"/><Relationship Id="rId16" Type="http://schemas.openxmlformats.org/officeDocument/2006/relationships/slideLayout" Target="../slideLayouts/slideLayout210.xml"/><Relationship Id="rId20" Type="http://schemas.openxmlformats.org/officeDocument/2006/relationships/slideLayout" Target="../slideLayouts/slideLayout214.xml"/><Relationship Id="rId29" Type="http://schemas.openxmlformats.org/officeDocument/2006/relationships/slideLayout" Target="../slideLayouts/slideLayout223.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24" Type="http://schemas.openxmlformats.org/officeDocument/2006/relationships/slideLayout" Target="../slideLayouts/slideLayout218.xml"/><Relationship Id="rId32" Type="http://schemas.openxmlformats.org/officeDocument/2006/relationships/theme" Target="../theme/theme8.xml"/><Relationship Id="rId5" Type="http://schemas.openxmlformats.org/officeDocument/2006/relationships/slideLayout" Target="../slideLayouts/slideLayout199.xml"/><Relationship Id="rId15" Type="http://schemas.openxmlformats.org/officeDocument/2006/relationships/slideLayout" Target="../slideLayouts/slideLayout209.xml"/><Relationship Id="rId23" Type="http://schemas.openxmlformats.org/officeDocument/2006/relationships/slideLayout" Target="../slideLayouts/slideLayout217.xml"/><Relationship Id="rId28" Type="http://schemas.openxmlformats.org/officeDocument/2006/relationships/slideLayout" Target="../slideLayouts/slideLayout222.xml"/><Relationship Id="rId10" Type="http://schemas.openxmlformats.org/officeDocument/2006/relationships/slideLayout" Target="../slideLayouts/slideLayout204.xml"/><Relationship Id="rId19" Type="http://schemas.openxmlformats.org/officeDocument/2006/relationships/slideLayout" Target="../slideLayouts/slideLayout213.xml"/><Relationship Id="rId31" Type="http://schemas.openxmlformats.org/officeDocument/2006/relationships/slideLayout" Target="../slideLayouts/slideLayout225.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 Id="rId22" Type="http://schemas.openxmlformats.org/officeDocument/2006/relationships/slideLayout" Target="../slideLayouts/slideLayout216.xml"/><Relationship Id="rId27" Type="http://schemas.openxmlformats.org/officeDocument/2006/relationships/slideLayout" Target="../slideLayouts/slideLayout221.xml"/><Relationship Id="rId30" Type="http://schemas.openxmlformats.org/officeDocument/2006/relationships/slideLayout" Target="../slideLayouts/slideLayout224.xml"/><Relationship Id="rId35" Type="http://schemas.openxmlformats.org/officeDocument/2006/relationships/image" Target="../media/image8.png"/><Relationship Id="rId8" Type="http://schemas.openxmlformats.org/officeDocument/2006/relationships/slideLayout" Target="../slideLayouts/slideLayout20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slideLayout" Target="../slideLayouts/slideLayout251.xml"/><Relationship Id="rId21" Type="http://schemas.openxmlformats.org/officeDocument/2006/relationships/slideLayout" Target="../slideLayouts/slideLayout246.xml"/><Relationship Id="rId34" Type="http://schemas.openxmlformats.org/officeDocument/2006/relationships/theme" Target="../theme/theme9.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0" Type="http://schemas.openxmlformats.org/officeDocument/2006/relationships/slideLayout" Target="../slideLayouts/slideLayout245.xml"/><Relationship Id="rId29" Type="http://schemas.openxmlformats.org/officeDocument/2006/relationships/slideLayout" Target="../slideLayouts/slideLayout254.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image" Target="../media/image3.png"/><Relationship Id="rId5" Type="http://schemas.openxmlformats.org/officeDocument/2006/relationships/slideLayout" Target="../slideLayouts/slideLayout230.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image" Target="../media/image2.png"/><Relationship Id="rId10" Type="http://schemas.openxmlformats.org/officeDocument/2006/relationships/slideLayout" Target="../slideLayouts/slideLayout235.xml"/><Relationship Id="rId19" Type="http://schemas.openxmlformats.org/officeDocument/2006/relationships/slideLayout" Target="../slideLayouts/slideLayout244.xml"/><Relationship Id="rId31" Type="http://schemas.openxmlformats.org/officeDocument/2006/relationships/slideLayout" Target="../slideLayouts/slideLayout256.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image" Target="../media/image1.png"/><Relationship Id="rId8" Type="http://schemas.openxmlformats.org/officeDocument/2006/relationships/slideLayout" Target="../slideLayouts/slideLayout233.xml"/><Relationship Id="rId3"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t>For financial intermediary use only, not to be used with customers.</a:t>
            </a:r>
            <a:endParaRPr lang="en-GB" dirty="0"/>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075536836"/>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4" r:id="rId3"/>
    <p:sldLayoutId id="2147483680" r:id="rId4"/>
    <p:sldLayoutId id="2147483679" r:id="rId5"/>
    <p:sldLayoutId id="2147483662" r:id="rId6"/>
    <p:sldLayoutId id="2147483677" r:id="rId7"/>
    <p:sldLayoutId id="2147483673" r:id="rId8"/>
    <p:sldLayoutId id="2147483676" r:id="rId9"/>
    <p:sldLayoutId id="2147483663" r:id="rId10"/>
    <p:sldLayoutId id="2147483672" r:id="rId11"/>
    <p:sldLayoutId id="2147483678" r:id="rId12"/>
    <p:sldLayoutId id="2147483664" r:id="rId13"/>
    <p:sldLayoutId id="2147483674" r:id="rId14"/>
    <p:sldLayoutId id="2147483675" r:id="rId15"/>
    <p:sldLayoutId id="2147483666" r:id="rId16"/>
    <p:sldLayoutId id="2147483667"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968816457"/>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 id="2147483965" r:id="rId23"/>
    <p:sldLayoutId id="2147483966" r:id="rId24"/>
    <p:sldLayoutId id="2147483967" r:id="rId25"/>
    <p:sldLayoutId id="2147483968" r:id="rId26"/>
    <p:sldLayoutId id="2147483969" r:id="rId27"/>
    <p:sldLayoutId id="2147483970" r:id="rId28"/>
    <p:sldLayoutId id="2147483971" r:id="rId29"/>
    <p:sldLayoutId id="2147483972" r:id="rId30"/>
    <p:sldLayoutId id="2147483973" r:id="rId31"/>
    <p:sldLayoutId id="2147483974" r:id="rId32"/>
    <p:sldLayoutId id="2147483975"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1"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pPr defTabSz="685426"/>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2"/>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2"/>
            <a:ext cx="8591619" cy="84169"/>
          </a:xfrm>
          <a:prstGeom prst="rect">
            <a:avLst/>
          </a:prstGeom>
        </p:spPr>
      </p:pic>
    </p:spTree>
    <p:extLst>
      <p:ext uri="{BB962C8B-B14F-4D97-AF65-F5344CB8AC3E}">
        <p14:creationId xmlns:p14="http://schemas.microsoft.com/office/powerpoint/2010/main" val="272822337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Lst>
  <p:transition>
    <p:wipe dir="r"/>
  </p:transition>
  <p:timing>
    <p:tnLst>
      <p:par>
        <p:cTn id="1" dur="indefinite" restart="never" nodeType="tmRoot"/>
      </p:par>
    </p:tnLst>
  </p:timing>
  <p:hf sldNum="0" hdr="0" dt="0"/>
  <p:txStyles>
    <p:titleStyle>
      <a:lvl1pPr algn="l" defTabSz="685426"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26"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26"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26"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26"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26"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16"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29"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42"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65"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69515177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 id="2147484038" r:id="rId18"/>
    <p:sldLayoutId id="2147484039" r:id="rId19"/>
    <p:sldLayoutId id="2147484040" r:id="rId20"/>
    <p:sldLayoutId id="2147484041" r:id="rId21"/>
    <p:sldLayoutId id="2147484042" r:id="rId22"/>
    <p:sldLayoutId id="2147484043" r:id="rId23"/>
    <p:sldLayoutId id="2147484044" r:id="rId24"/>
    <p:sldLayoutId id="2147484045" r:id="rId25"/>
    <p:sldLayoutId id="2147484046" r:id="rId26"/>
    <p:sldLayoutId id="2147484047" r:id="rId27"/>
    <p:sldLayoutId id="2147484048" r:id="rId28"/>
    <p:sldLayoutId id="2147484049" r:id="rId29"/>
    <p:sldLayoutId id="2147484050" r:id="rId30"/>
    <p:sldLayoutId id="2147484051" r:id="rId31"/>
    <p:sldLayoutId id="2147484052" r:id="rId32"/>
    <p:sldLayoutId id="2147484053"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007415090"/>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109540484"/>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 id="2147484090" r:id="rId18"/>
    <p:sldLayoutId id="2147484095" r:id="rId19"/>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49470136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48"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49"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747671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 id="2147484132" r:id="rId18"/>
    <p:sldLayoutId id="2147484133" r:id="rId19"/>
    <p:sldLayoutId id="2147484134" r:id="rId20"/>
    <p:sldLayoutId id="2147484135" r:id="rId21"/>
    <p:sldLayoutId id="2147484137" r:id="rId22"/>
    <p:sldLayoutId id="2147484473" r:id="rId23"/>
    <p:sldLayoutId id="2147484474" r:id="rId24"/>
    <p:sldLayoutId id="2147484475" r:id="rId25"/>
    <p:sldLayoutId id="2147484476" r:id="rId26"/>
    <p:sldLayoutId id="2147484477" r:id="rId27"/>
    <p:sldLayoutId id="2147484478" r:id="rId28"/>
    <p:sldLayoutId id="2147484479" r:id="rId29"/>
    <p:sldLayoutId id="2147484480" r:id="rId30"/>
    <p:sldLayoutId id="2147484481" r:id="rId31"/>
    <p:sldLayoutId id="2147484482" r:id="rId32"/>
    <p:sldLayoutId id="2147484558" r:id="rId33"/>
    <p:sldLayoutId id="2147484559" r:id="rId34"/>
    <p:sldLayoutId id="2147484560" r:id="rId35"/>
    <p:sldLayoutId id="2147484561" r:id="rId36"/>
    <p:sldLayoutId id="2147484562" r:id="rId37"/>
    <p:sldLayoutId id="2147484563" r:id="rId38"/>
    <p:sldLayoutId id="2147484564" r:id="rId39"/>
    <p:sldLayoutId id="2147484565" r:id="rId40"/>
    <p:sldLayoutId id="2147484566" r:id="rId41"/>
    <p:sldLayoutId id="2147484567" r:id="rId42"/>
    <p:sldLayoutId id="2147484568" r:id="rId43"/>
    <p:sldLayoutId id="2147484569" r:id="rId44"/>
    <p:sldLayoutId id="2147484570" r:id="rId45"/>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19"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379505351"/>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1"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406861851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80" r:id="rId19"/>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30" cstate="print"/>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1" cstate="email">
            <a:extLst>
              <a:ext uri="{28A0092B-C50C-407E-A947-70E740481C1C}">
                <a14:useLocalDpi xmlns:a14="http://schemas.microsoft.com/office/drawing/2010/main" val="0"/>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2" cstate="email">
            <a:extLst>
              <a:ext uri="{28A0092B-C50C-407E-A947-70E740481C1C}">
                <a14:useLocalDpi xmlns:a14="http://schemas.microsoft.com/office/drawing/2010/main" val="0"/>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914650246"/>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 id="2147484201" r:id="rId20"/>
    <p:sldLayoutId id="2147484202" r:id="rId21"/>
    <p:sldLayoutId id="2147484203" r:id="rId22"/>
    <p:sldLayoutId id="2147484204" r:id="rId23"/>
    <p:sldLayoutId id="2147484205" r:id="rId24"/>
    <p:sldLayoutId id="2147484206" r:id="rId25"/>
    <p:sldLayoutId id="2147484207" r:id="rId26"/>
    <p:sldLayoutId id="2147484208" r:id="rId27"/>
    <p:sldLayoutId id="2147484209" r:id="rId28"/>
  </p:sldLayoutIdLst>
  <p:transition>
    <p:wipe dir="r"/>
  </p:transition>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5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5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5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2421011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28" r:id="rId42"/>
    <p:sldLayoutId id="2147483729" r:id="rId43"/>
    <p:sldLayoutId id="2147483730" r:id="rId44"/>
    <p:sldLayoutId id="2147483731" r:id="rId45"/>
    <p:sldLayoutId id="2147483732" r:id="rId46"/>
    <p:sldLayoutId id="2147483733" r:id="rId47"/>
    <p:sldLayoutId id="2147483734" r:id="rId48"/>
    <p:sldLayoutId id="2147483735" r:id="rId49"/>
    <p:sldLayoutId id="2147483736" r:id="rId50"/>
    <p:sldLayoutId id="2147483737" r:id="rId51"/>
    <p:sldLayoutId id="2147484718" r:id="rId52"/>
    <p:sldLayoutId id="2147484719" r:id="rId53"/>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922952716"/>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486" r:id="rId18"/>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691613441"/>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172896858"/>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256633595"/>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02057132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7" r:id="rId17"/>
  </p:sldLayoutIdLst>
  <p:transition>
    <p:wipe dir="r"/>
  </p:transition>
  <p:timing>
    <p:tnLst>
      <p:par>
        <p:cTn id="1" dur="indefinite" restart="never" nodeType="tmRoot"/>
      </p:par>
    </p:tnLst>
  </p:timing>
  <p:hf sldNum="0" hd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920232208"/>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Lst>
  <p:transition>
    <p:wipe dir="r"/>
  </p:transition>
  <p:timing>
    <p:tnLst>
      <p:par>
        <p:cTn id="1" dur="indefinite" restart="never" nodeType="tmRoot"/>
      </p:par>
    </p:tnLst>
  </p:timing>
  <p:hf sldNum="0" hd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5"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858730312"/>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3774951693"/>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6" r:id="rId12"/>
    <p:sldLayoutId id="2147484387" r:id="rId13"/>
    <p:sldLayoutId id="2147484388" r:id="rId14"/>
    <p:sldLayoutId id="2147484389" r:id="rId15"/>
    <p:sldLayoutId id="2147484390" r:id="rId16"/>
    <p:sldLayoutId id="2147484391" r:id="rId17"/>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1"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3"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259795475"/>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7" r:id="rId14"/>
    <p:sldLayoutId id="2147484408" r:id="rId15"/>
    <p:sldLayoutId id="2147484409" r:id="rId16"/>
    <p:sldLayoutId id="2147484410" r:id="rId17"/>
    <p:sldLayoutId id="2147484411" r:id="rId18"/>
    <p:sldLayoutId id="2147484412" r:id="rId19"/>
  </p:sldLayoutIdLst>
  <p:transition>
    <p:wipe dir="r"/>
  </p:transition>
  <p:timing>
    <p:tnLst>
      <p:par>
        <p:cTn id="1" dur="indefinite" restart="never" nodeType="tmRoot"/>
      </p:par>
    </p:tnLst>
  </p:timing>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1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019482617"/>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 id="2147484427" r:id="rId13"/>
    <p:sldLayoutId id="2147484428" r:id="rId14"/>
    <p:sldLayoutId id="2147484429" r:id="rId15"/>
    <p:sldLayoutId id="2147484430" r:id="rId16"/>
    <p:sldLayoutId id="2147484431" r:id="rId17"/>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8756210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0"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2775776596"/>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 id="2147484448" r:id="rId14"/>
    <p:sldLayoutId id="2147484449" r:id="rId15"/>
    <p:sldLayoutId id="2147484450" r:id="rId16"/>
    <p:sldLayoutId id="2147484451" r:id="rId17"/>
    <p:sldLayoutId id="2147484452" r:id="rId18"/>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231111373"/>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 id="2147484469" r:id="rId14"/>
    <p:sldLayoutId id="2147484470" r:id="rId15"/>
    <p:sldLayoutId id="2147484471" r:id="rId16"/>
    <p:sldLayoutId id="2147484472" r:id="rId17"/>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54"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55"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56"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519437426"/>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514" r:id="rId23"/>
    <p:sldLayoutId id="2147484515" r:id="rId24"/>
    <p:sldLayoutId id="2147484516" r:id="rId25"/>
    <p:sldLayoutId id="2147484517" r:id="rId26"/>
    <p:sldLayoutId id="2147484518" r:id="rId27"/>
    <p:sldLayoutId id="2147484519" r:id="rId28"/>
    <p:sldLayoutId id="2147484520" r:id="rId29"/>
    <p:sldLayoutId id="2147484521" r:id="rId30"/>
    <p:sldLayoutId id="2147484522" r:id="rId31"/>
    <p:sldLayoutId id="2147484523" r:id="rId32"/>
    <p:sldLayoutId id="2147484524" r:id="rId33"/>
    <p:sldLayoutId id="2147484525" r:id="rId34"/>
    <p:sldLayoutId id="2147484526" r:id="rId35"/>
    <p:sldLayoutId id="2147484527" r:id="rId36"/>
    <p:sldLayoutId id="2147484528" r:id="rId37"/>
    <p:sldLayoutId id="2147484529" r:id="rId38"/>
    <p:sldLayoutId id="2147484530" r:id="rId39"/>
    <p:sldLayoutId id="2147484531" r:id="rId40"/>
    <p:sldLayoutId id="2147484532" r:id="rId41"/>
    <p:sldLayoutId id="2147484533" r:id="rId42"/>
    <p:sldLayoutId id="2147484534" r:id="rId43"/>
    <p:sldLayoutId id="2147484535" r:id="rId44"/>
    <p:sldLayoutId id="2147484536" r:id="rId45"/>
    <p:sldLayoutId id="2147484537" r:id="rId46"/>
    <p:sldLayoutId id="2147484538" r:id="rId47"/>
    <p:sldLayoutId id="2147484539" r:id="rId48"/>
    <p:sldLayoutId id="2147484540" r:id="rId49"/>
    <p:sldLayoutId id="2147484541" r:id="rId50"/>
    <p:sldLayoutId id="2147484542" r:id="rId51"/>
    <p:sldLayoutId id="2147484543" r:id="rId52"/>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4"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307405101"/>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 id="2147484588" r:id="rId12"/>
    <p:sldLayoutId id="2147484589" r:id="rId13"/>
    <p:sldLayoutId id="2147484590" r:id="rId14"/>
    <p:sldLayoutId id="2147484591" r:id="rId15"/>
    <p:sldLayoutId id="2147484592" r:id="rId16"/>
    <p:sldLayoutId id="2147484593" r:id="rId17"/>
    <p:sldLayoutId id="2147484595" r:id="rId18"/>
    <p:sldLayoutId id="2147484596" r:id="rId19"/>
    <p:sldLayoutId id="2147484598" r:id="rId20"/>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4"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5"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420175739"/>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 id="2147484611" r:id="rId12"/>
    <p:sldLayoutId id="2147484612" r:id="rId13"/>
    <p:sldLayoutId id="2147484613" r:id="rId14"/>
    <p:sldLayoutId id="2147484614" r:id="rId15"/>
    <p:sldLayoutId id="2147484615" r:id="rId16"/>
    <p:sldLayoutId id="2147484616" r:id="rId17"/>
    <p:sldLayoutId id="2147484618" r:id="rId18"/>
    <p:sldLayoutId id="2147484619" r:id="rId19"/>
    <p:sldLayoutId id="2147484621" r:id="rId20"/>
    <p:sldLayoutId id="2147484720" r:id="rId21"/>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6"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7"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8"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56025968"/>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 id="2147484642" r:id="rId17"/>
    <p:sldLayoutId id="2147484644" r:id="rId18"/>
    <p:sldLayoutId id="2147484647" r:id="rId19"/>
    <p:sldLayoutId id="2147484648" r:id="rId20"/>
    <p:sldLayoutId id="2147484649" r:id="rId21"/>
    <p:sldLayoutId id="2147484650" r:id="rId22"/>
    <p:sldLayoutId id="2147484651" r:id="rId23"/>
    <p:sldLayoutId id="2147484652" r:id="rId24"/>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0"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21"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22"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441317455"/>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 id="2147484679" r:id="rId14"/>
    <p:sldLayoutId id="2147484680" r:id="rId15"/>
    <p:sldLayoutId id="2147484681" r:id="rId16"/>
    <p:sldLayoutId id="2147484682" r:id="rId17"/>
    <p:sldLayoutId id="2147484683" r:id="rId18"/>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90" tIns="17145" rIns="34290" bIns="17145" rtlCol="0" anchor="b">
            <a:normAutofit/>
          </a:bodyPr>
          <a:lstStyle/>
          <a:p>
            <a:r>
              <a:rPr lang="en-US" dirty="0"/>
              <a:t>Click to edit </a:t>
            </a:r>
            <a:r>
              <a:rPr lang="en-GB" noProof="0" dirty="0"/>
              <a:t>Master</a:t>
            </a:r>
            <a:r>
              <a:rPr lang="en-US" dirty="0"/>
              <a:t> title style</a:t>
            </a:r>
            <a:endParaRPr lang="en-GB" dirty="0"/>
          </a:p>
        </p:txBody>
      </p:sp>
      <p:sp>
        <p:nvSpPr>
          <p:cNvPr id="40" name="Text Placeholder 39"/>
          <p:cNvSpPr>
            <a:spLocks noGrp="1"/>
          </p:cNvSpPr>
          <p:nvPr>
            <p:ph type="body" idx="1"/>
          </p:nvPr>
        </p:nvSpPr>
        <p:spPr>
          <a:xfrm>
            <a:off x="4643439" y="1471617"/>
            <a:ext cx="4214813" cy="2771775"/>
          </a:xfrm>
          <a:prstGeom prst="rect">
            <a:avLst/>
          </a:prstGeom>
        </p:spPr>
        <p:txBody>
          <a:bodyPr vert="horz" lIns="34290" tIns="17145" rIns="34290" bIns="17145" rtlCol="0">
            <a:normAutofit/>
          </a:bodyPr>
          <a:lstStyle/>
          <a:p>
            <a:pPr lvl="0"/>
            <a:r>
              <a:rPr lang="en-US" dirty="0"/>
              <a:t>Click to edit Master </a:t>
            </a:r>
            <a:r>
              <a:rPr lang="en-GB"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6000" tIns="45720" rIns="91440" bIns="45720" rtlCol="0" anchor="ctr"/>
          <a:lstStyle>
            <a:lvl1pPr algn="l">
              <a:defRPr sz="800">
                <a:solidFill>
                  <a:schemeClr val="bg1">
                    <a:lumMod val="50000"/>
                  </a:schemeClr>
                </a:solidFill>
              </a:defRPr>
            </a:lvl1pPr>
          </a:lstStyle>
          <a:p>
            <a:pPr defTabSz="685800"/>
            <a:r>
              <a:rPr lang="en-GB" dirty="0">
                <a:solidFill>
                  <a:srgbClr val="FFFFFF">
                    <a:lumMod val="50000"/>
                  </a:srgbClr>
                </a:solidFill>
              </a:rPr>
              <a:t>For financial intermediary use only, not to be used with customers.</a:t>
            </a:r>
          </a:p>
        </p:txBody>
      </p:sp>
      <p:pic>
        <p:nvPicPr>
          <p:cNvPr id="8" name="Picture 7" descr="JUST LOGO.png"/>
          <p:cNvPicPr>
            <a:picLocks noChangeAspect="1"/>
          </p:cNvPicPr>
          <p:nvPr userDrawn="1"/>
        </p:nvPicPr>
        <p:blipFill>
          <a:blip r:embed="rId29" cstate="print"/>
          <a:stretch>
            <a:fillRect/>
          </a:stretch>
        </p:blipFill>
        <p:spPr>
          <a:xfrm>
            <a:off x="8172000" y="4656356"/>
            <a:ext cx="720000" cy="308090"/>
          </a:xfrm>
          <a:prstGeom prst="rect">
            <a:avLst/>
          </a:prstGeom>
        </p:spPr>
      </p:pic>
      <p:pic>
        <p:nvPicPr>
          <p:cNvPr id="9" name="Picture 8"/>
          <p:cNvPicPr>
            <a:picLocks noChangeAspect="1"/>
          </p:cNvPicPr>
          <p:nvPr userDrawn="1"/>
        </p:nvPicPr>
        <p:blipFill>
          <a:blip r:embed="rId30" cstate="email">
            <a:extLst>
              <a:ext uri="{28A0092B-C50C-407E-A947-70E740481C1C}">
                <a14:useLocalDpi xmlns:a14="http://schemas.microsoft.com/office/drawing/2010/main" val="0"/>
              </a:ext>
            </a:extLst>
          </a:blip>
          <a:srcRect t="-174991" b="-222140"/>
          <a:stretch>
            <a:fillRect/>
          </a:stretch>
        </p:blipFill>
        <p:spPr>
          <a:xfrm>
            <a:off x="285749" y="4866830"/>
            <a:ext cx="7744604" cy="92989"/>
          </a:xfrm>
          <a:prstGeom prst="rect">
            <a:avLst/>
          </a:prstGeom>
        </p:spPr>
      </p:pic>
      <p:pic>
        <p:nvPicPr>
          <p:cNvPr id="18" name="Picture 17"/>
          <p:cNvPicPr>
            <a:picLocks noChangeAspect="1"/>
          </p:cNvPicPr>
          <p:nvPr userDrawn="1"/>
        </p:nvPicPr>
        <p:blipFill>
          <a:blip r:embed="rId31" cstate="email">
            <a:extLst>
              <a:ext uri="{28A0092B-C50C-407E-A947-70E740481C1C}">
                <a14:useLocalDpi xmlns:a14="http://schemas.microsoft.com/office/drawing/2010/main" val="0"/>
              </a:ext>
            </a:extLst>
          </a:blip>
          <a:srcRect t="-174991" b="-174991"/>
          <a:stretch>
            <a:fillRect/>
          </a:stretch>
        </p:blipFill>
        <p:spPr>
          <a:xfrm>
            <a:off x="285749" y="792000"/>
            <a:ext cx="8591619" cy="84169"/>
          </a:xfrm>
          <a:prstGeom prst="rect">
            <a:avLst/>
          </a:prstGeom>
        </p:spPr>
      </p:pic>
    </p:spTree>
    <p:extLst>
      <p:ext uri="{BB962C8B-B14F-4D97-AF65-F5344CB8AC3E}">
        <p14:creationId xmlns:p14="http://schemas.microsoft.com/office/powerpoint/2010/main" val="1856623249"/>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 id="2147484701" r:id="rId15"/>
    <p:sldLayoutId id="2147484702" r:id="rId16"/>
    <p:sldLayoutId id="2147484703" r:id="rId17"/>
    <p:sldLayoutId id="2147484704" r:id="rId18"/>
    <p:sldLayoutId id="2147484706" r:id="rId19"/>
    <p:sldLayoutId id="2147484707" r:id="rId20"/>
    <p:sldLayoutId id="2147484708" r:id="rId21"/>
    <p:sldLayoutId id="2147484709" r:id="rId22"/>
    <p:sldLayoutId id="2147484710" r:id="rId23"/>
    <p:sldLayoutId id="2147484711" r:id="rId24"/>
    <p:sldLayoutId id="2147484712" r:id="rId25"/>
    <p:sldLayoutId id="2147484713" r:id="rId26"/>
    <p:sldLayoutId id="2147484714" r:id="rId27"/>
  </p:sldLayoutIdLst>
  <p:transition>
    <p:wipe dir="r"/>
  </p:transition>
  <p:hf hdr="0" ftr="0" dt="0"/>
  <p:txStyles>
    <p:titleStyle>
      <a:lvl1pPr algn="l" defTabSz="685800"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800"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800"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800"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800"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7560" userDrawn="1">
          <p15:clr>
            <a:srgbClr val="F26B43"/>
          </p15:clr>
        </p15:guide>
        <p15:guide id="8" pos="7800" userDrawn="1">
          <p15:clr>
            <a:srgbClr val="F26B43"/>
          </p15:clr>
        </p15:guide>
        <p15:guide id="9" pos="10008" userDrawn="1">
          <p15:clr>
            <a:srgbClr val="F26B43"/>
          </p15:clr>
        </p15:guide>
        <p15:guide id="10" pos="10248" userDrawn="1">
          <p15:clr>
            <a:srgbClr val="F26B43"/>
          </p15:clr>
        </p15:guide>
        <p15:guide id="11" pos="12432" userDrawn="1">
          <p15:clr>
            <a:srgbClr val="F26B43"/>
          </p15:clr>
        </p15:guide>
        <p15:guide id="12" pos="12672" userDrawn="1">
          <p15:clr>
            <a:srgbClr val="F26B43"/>
          </p15:clr>
        </p15:guide>
        <p15:guide id="13" pos="14880" userDrawn="1">
          <p15:clr>
            <a:srgbClr val="F26B43"/>
          </p15:clr>
        </p15:guide>
        <p15:guide id="15" orient="horz" pos="7128" userDrawn="1">
          <p15:clr>
            <a:srgbClr val="F26B43"/>
          </p15:clr>
        </p15:guide>
        <p15:guide id="16" orient="horz" pos="8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70727322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7"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8"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78850598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Lst>
  <p:transition>
    <p:wipe dir="r"/>
  </p:transition>
  <p:timing>
    <p:tnLst>
      <p:par>
        <p:cTn id="1" dur="indefinite" restart="never" nodeType="tmRoot"/>
      </p:par>
    </p:tnLst>
  </p:timing>
  <p:hf hdr="0" ft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approved for use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20"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21"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119502091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212422601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0"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4" cstate="email">
            <a:extLst>
              <a:ext uri="{28A0092B-C50C-407E-A947-70E740481C1C}">
                <a14:useLocalDpi xmlns:a14="http://schemas.microsoft.com/office/drawing/2010/main"/>
              </a:ext>
            </a:extLst>
          </a:blip>
          <a:srcRect t="-174991" b="-222140"/>
          <a:stretch>
            <a:fillRect/>
          </a:stretch>
        </p:blipFill>
        <p:spPr>
          <a:xfrm>
            <a:off x="285751" y="4866851"/>
            <a:ext cx="7744604" cy="92989"/>
          </a:xfrm>
          <a:prstGeom prst="rect">
            <a:avLst/>
          </a:prstGeom>
        </p:spPr>
      </p:pic>
      <p:pic>
        <p:nvPicPr>
          <p:cNvPr id="18" name="Picture 17"/>
          <p:cNvPicPr>
            <a:picLocks noChangeAspect="1"/>
          </p:cNvPicPr>
          <p:nvPr userDrawn="1"/>
        </p:nvPicPr>
        <p:blipFill>
          <a:blip r:embed="rId35" cstate="email">
            <a:extLst>
              <a:ext uri="{28A0092B-C50C-407E-A947-70E740481C1C}">
                <a14:useLocalDpi xmlns:a14="http://schemas.microsoft.com/office/drawing/2010/main"/>
              </a:ext>
            </a:extLst>
          </a:blip>
          <a:srcRect t="-174991" b="-174991"/>
          <a:stretch>
            <a:fillRect/>
          </a:stretch>
        </p:blipFill>
        <p:spPr>
          <a:xfrm>
            <a:off x="285749" y="792021"/>
            <a:ext cx="8591619" cy="84169"/>
          </a:xfrm>
          <a:prstGeom prst="rect">
            <a:avLst/>
          </a:prstGeom>
        </p:spPr>
      </p:pic>
    </p:spTree>
    <p:extLst>
      <p:ext uri="{BB962C8B-B14F-4D97-AF65-F5344CB8AC3E}">
        <p14:creationId xmlns:p14="http://schemas.microsoft.com/office/powerpoint/2010/main" val="32324182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Lst>
  <p:transition>
    <p:wipe dir="r"/>
  </p:transition>
  <p:timing>
    <p:tnLst>
      <p:par>
        <p:cTn id="1" dur="indefinite" restart="never" nodeType="tmRoot"/>
      </p:par>
    </p:tnLst>
  </p:timing>
  <p:hf sldNum="0" hdr="0" dt="0"/>
  <p:txStyles>
    <p:titleStyle>
      <a:lvl1pPr algn="l" defTabSz="685443"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43"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43" rtl="0" eaLnBrk="1" latinLnBrk="0" hangingPunct="1">
        <a:defRPr sz="1400" kern="1200">
          <a:solidFill>
            <a:schemeClr val="tx1"/>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itle Placeholder 16"/>
          <p:cNvSpPr>
            <a:spLocks noGrp="1"/>
          </p:cNvSpPr>
          <p:nvPr>
            <p:ph type="title"/>
          </p:nvPr>
        </p:nvSpPr>
        <p:spPr>
          <a:xfrm>
            <a:off x="285750" y="-4000"/>
            <a:ext cx="8172000" cy="828000"/>
          </a:xfrm>
          <a:prstGeom prst="rect">
            <a:avLst/>
          </a:prstGeom>
        </p:spPr>
        <p:txBody>
          <a:bodyPr vert="horz" lIns="34289" tIns="17144" rIns="34289" bIns="17144" rtlCol="0" anchor="b">
            <a:normAutofit/>
          </a:bodyPr>
          <a:lstStyle/>
          <a:p>
            <a:r>
              <a:rPr lang="en-US" dirty="0" smtClean="0"/>
              <a:t>Click to edit </a:t>
            </a:r>
            <a:r>
              <a:rPr lang="en-GB" noProof="0" dirty="0" smtClean="0"/>
              <a:t>Master</a:t>
            </a:r>
            <a:r>
              <a:rPr lang="en-US" dirty="0" smtClean="0"/>
              <a:t> title style</a:t>
            </a:r>
            <a:endParaRPr lang="en-GB" dirty="0"/>
          </a:p>
        </p:txBody>
      </p:sp>
      <p:sp>
        <p:nvSpPr>
          <p:cNvPr id="40" name="Text Placeholder 39"/>
          <p:cNvSpPr>
            <a:spLocks noGrp="1"/>
          </p:cNvSpPr>
          <p:nvPr>
            <p:ph type="body" idx="1"/>
          </p:nvPr>
        </p:nvSpPr>
        <p:spPr>
          <a:xfrm>
            <a:off x="4643461" y="1471619"/>
            <a:ext cx="4214813" cy="2771775"/>
          </a:xfrm>
          <a:prstGeom prst="rect">
            <a:avLst/>
          </a:prstGeom>
        </p:spPr>
        <p:txBody>
          <a:bodyPr vert="horz" lIns="34289" tIns="17144" rIns="34289" bIns="17144" rtlCol="0">
            <a:normAutofit/>
          </a:bodyPr>
          <a:lstStyle/>
          <a:p>
            <a:pPr lvl="0"/>
            <a:r>
              <a:rPr lang="en-US" dirty="0" smtClean="0"/>
              <a:t>Click to edit Master </a:t>
            </a:r>
            <a:r>
              <a:rPr lang="en-GB" noProof="0" dirty="0" smtClean="0"/>
              <a:t>text</a:t>
            </a:r>
            <a:r>
              <a:rPr lang="en-US" dirty="0" smtClean="0"/>
              <a: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Footer Placeholder 1"/>
          <p:cNvSpPr>
            <a:spLocks noGrp="1"/>
          </p:cNvSpPr>
          <p:nvPr>
            <p:ph type="ftr" sz="quarter" idx="3"/>
          </p:nvPr>
        </p:nvSpPr>
        <p:spPr>
          <a:xfrm>
            <a:off x="287895" y="4932000"/>
            <a:ext cx="6264000" cy="180000"/>
          </a:xfrm>
          <a:prstGeom prst="rect">
            <a:avLst/>
          </a:prstGeom>
        </p:spPr>
        <p:txBody>
          <a:bodyPr vert="horz" lIns="35979" tIns="45699" rIns="91398" bIns="45699" rtlCol="0" anchor="ctr"/>
          <a:lstStyle>
            <a:lvl1pPr algn="l">
              <a:defRPr sz="800">
                <a:solidFill>
                  <a:schemeClr val="bg1">
                    <a:lumMod val="50000"/>
                  </a:schemeClr>
                </a:solidFill>
              </a:defRPr>
            </a:lvl1pPr>
          </a:lstStyle>
          <a:p>
            <a:pPr defTabSz="685426"/>
            <a:r>
              <a:rPr lang="en-GB" dirty="0" smtClean="0">
                <a:solidFill>
                  <a:srgbClr val="FFFFFF">
                    <a:lumMod val="50000"/>
                  </a:srgbClr>
                </a:solidFill>
              </a:rPr>
              <a:t>For financial intermediary use only, not to be used with customers.</a:t>
            </a:r>
            <a:endParaRPr lang="en-GB" dirty="0">
              <a:solidFill>
                <a:srgbClr val="FFFFFF">
                  <a:lumMod val="50000"/>
                </a:srgbClr>
              </a:solidFill>
            </a:endParaRPr>
          </a:p>
        </p:txBody>
      </p:sp>
      <p:pic>
        <p:nvPicPr>
          <p:cNvPr id="8" name="Picture 7" descr="JUST LOGO.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172000" y="4656358"/>
            <a:ext cx="720000" cy="308090"/>
          </a:xfrm>
          <a:prstGeom prst="rect">
            <a:avLst/>
          </a:prstGeom>
        </p:spPr>
      </p:pic>
      <p:pic>
        <p:nvPicPr>
          <p:cNvPr id="9" name="Picture 8"/>
          <p:cNvPicPr>
            <a:picLocks noChangeAspect="1"/>
          </p:cNvPicPr>
          <p:nvPr userDrawn="1"/>
        </p:nvPicPr>
        <p:blipFill>
          <a:blip r:embed="rId36" cstate="email">
            <a:extLst>
              <a:ext uri="{28A0092B-C50C-407E-A947-70E740481C1C}">
                <a14:useLocalDpi xmlns:a14="http://schemas.microsoft.com/office/drawing/2010/main"/>
              </a:ext>
            </a:extLst>
          </a:blip>
          <a:srcRect t="-174991" b="-222140"/>
          <a:stretch>
            <a:fillRect/>
          </a:stretch>
        </p:blipFill>
        <p:spPr>
          <a:xfrm>
            <a:off x="285751" y="4866852"/>
            <a:ext cx="7744604" cy="92989"/>
          </a:xfrm>
          <a:prstGeom prst="rect">
            <a:avLst/>
          </a:prstGeom>
        </p:spPr>
      </p:pic>
      <p:pic>
        <p:nvPicPr>
          <p:cNvPr id="18" name="Picture 17"/>
          <p:cNvPicPr>
            <a:picLocks noChangeAspect="1"/>
          </p:cNvPicPr>
          <p:nvPr userDrawn="1"/>
        </p:nvPicPr>
        <p:blipFill>
          <a:blip r:embed="rId37" cstate="email">
            <a:extLst>
              <a:ext uri="{28A0092B-C50C-407E-A947-70E740481C1C}">
                <a14:useLocalDpi xmlns:a14="http://schemas.microsoft.com/office/drawing/2010/main"/>
              </a:ext>
            </a:extLst>
          </a:blip>
          <a:srcRect t="-174991" b="-174991"/>
          <a:stretch>
            <a:fillRect/>
          </a:stretch>
        </p:blipFill>
        <p:spPr>
          <a:xfrm>
            <a:off x="285749" y="792022"/>
            <a:ext cx="8591619" cy="84169"/>
          </a:xfrm>
          <a:prstGeom prst="rect">
            <a:avLst/>
          </a:prstGeom>
        </p:spPr>
      </p:pic>
    </p:spTree>
    <p:extLst>
      <p:ext uri="{BB962C8B-B14F-4D97-AF65-F5344CB8AC3E}">
        <p14:creationId xmlns:p14="http://schemas.microsoft.com/office/powerpoint/2010/main" val="8157547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 id="2147483927" r:id="rId19"/>
    <p:sldLayoutId id="2147483928" r:id="rId20"/>
    <p:sldLayoutId id="2147483929" r:id="rId21"/>
    <p:sldLayoutId id="2147483930" r:id="rId22"/>
    <p:sldLayoutId id="2147483931" r:id="rId23"/>
    <p:sldLayoutId id="2147483932" r:id="rId24"/>
    <p:sldLayoutId id="2147483933" r:id="rId25"/>
    <p:sldLayoutId id="2147483934" r:id="rId26"/>
    <p:sldLayoutId id="2147483935" r:id="rId27"/>
    <p:sldLayoutId id="2147483936" r:id="rId28"/>
    <p:sldLayoutId id="2147483937" r:id="rId29"/>
    <p:sldLayoutId id="2147483938" r:id="rId30"/>
    <p:sldLayoutId id="2147483939" r:id="rId31"/>
    <p:sldLayoutId id="2147483940" r:id="rId32"/>
    <p:sldLayoutId id="2147483941" r:id="rId33"/>
  </p:sldLayoutIdLst>
  <p:transition>
    <p:wipe dir="r"/>
  </p:transition>
  <p:timing>
    <p:tnLst>
      <p:par>
        <p:cTn id="1" dur="indefinite" restart="never" nodeType="tmRoot"/>
      </p:par>
    </p:tnLst>
  </p:timing>
  <p:hf sldNum="0" hdr="0" dt="0"/>
  <p:txStyles>
    <p:titleStyle>
      <a:lvl1pPr algn="l" defTabSz="685426" rtl="0" eaLnBrk="1" latinLnBrk="0" hangingPunct="1">
        <a:lnSpc>
          <a:spcPct val="70000"/>
        </a:lnSpc>
        <a:spcBef>
          <a:spcPct val="0"/>
        </a:spcBef>
        <a:buNone/>
        <a:defRPr sz="2800" b="0" kern="1200" spc="100" baseline="0">
          <a:solidFill>
            <a:schemeClr val="tx1"/>
          </a:solidFill>
          <a:latin typeface="+mj-lt"/>
          <a:ea typeface="+mj-ea"/>
          <a:cs typeface="+mj-cs"/>
        </a:defRPr>
      </a:lvl1pPr>
    </p:titleStyle>
    <p:bodyStyle>
      <a:lvl1pPr marL="0" indent="0" algn="l" defTabSz="685426" rtl="0" eaLnBrk="1" latinLnBrk="0" hangingPunct="1">
        <a:lnSpc>
          <a:spcPts val="2700"/>
        </a:lnSpc>
        <a:spcBef>
          <a:spcPts val="0"/>
        </a:spcBef>
        <a:spcAft>
          <a:spcPts val="900"/>
        </a:spcAft>
        <a:buFont typeface="Arial" panose="020B0604020202020204" pitchFamily="34" charset="0"/>
        <a:buNone/>
        <a:defRPr lang="en-US" sz="3000" b="1" kern="1200" spc="0" baseline="0" dirty="0" smtClean="0">
          <a:solidFill>
            <a:srgbClr val="373433"/>
          </a:solidFill>
          <a:latin typeface="+mn-lt"/>
          <a:ea typeface="+mn-ea"/>
          <a:cs typeface="+mn-cs"/>
        </a:defRPr>
      </a:lvl1pPr>
      <a:lvl2pPr marL="0" indent="0" algn="l" defTabSz="685426"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26"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26"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26"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16"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29"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42"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65" indent="-171362" algn="l" defTabSz="68542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426" rtl="0" eaLnBrk="1" latinLnBrk="0" hangingPunct="1">
        <a:defRPr sz="1400" kern="1200">
          <a:solidFill>
            <a:schemeClr val="tx1"/>
          </a:solidFill>
          <a:latin typeface="+mn-lt"/>
          <a:ea typeface="+mn-ea"/>
          <a:cs typeface="+mn-cs"/>
        </a:defRPr>
      </a:lvl1pPr>
      <a:lvl2pPr marL="342704" algn="l" defTabSz="685426" rtl="0" eaLnBrk="1" latinLnBrk="0" hangingPunct="1">
        <a:defRPr sz="1400" kern="1200">
          <a:solidFill>
            <a:schemeClr val="tx1"/>
          </a:solidFill>
          <a:latin typeface="+mn-lt"/>
          <a:ea typeface="+mn-ea"/>
          <a:cs typeface="+mn-cs"/>
        </a:defRPr>
      </a:lvl2pPr>
      <a:lvl3pPr marL="685426" algn="l" defTabSz="685426" rtl="0" eaLnBrk="1" latinLnBrk="0" hangingPunct="1">
        <a:defRPr sz="1400" kern="1200">
          <a:solidFill>
            <a:schemeClr val="tx1"/>
          </a:solidFill>
          <a:latin typeface="+mn-lt"/>
          <a:ea typeface="+mn-ea"/>
          <a:cs typeface="+mn-cs"/>
        </a:defRPr>
      </a:lvl3pPr>
      <a:lvl4pPr marL="1028139" algn="l" defTabSz="685426" rtl="0" eaLnBrk="1" latinLnBrk="0" hangingPunct="1">
        <a:defRPr sz="1400" kern="1200">
          <a:solidFill>
            <a:schemeClr val="tx1"/>
          </a:solidFill>
          <a:latin typeface="+mn-lt"/>
          <a:ea typeface="+mn-ea"/>
          <a:cs typeface="+mn-cs"/>
        </a:defRPr>
      </a:lvl4pPr>
      <a:lvl5pPr marL="1370852" algn="l" defTabSz="685426" rtl="0" eaLnBrk="1" latinLnBrk="0" hangingPunct="1">
        <a:defRPr sz="1400" kern="1200">
          <a:solidFill>
            <a:schemeClr val="tx1"/>
          </a:solidFill>
          <a:latin typeface="+mn-lt"/>
          <a:ea typeface="+mn-ea"/>
          <a:cs typeface="+mn-cs"/>
        </a:defRPr>
      </a:lvl5pPr>
      <a:lvl6pPr marL="1713575" algn="l" defTabSz="685426" rtl="0" eaLnBrk="1" latinLnBrk="0" hangingPunct="1">
        <a:defRPr sz="1400" kern="1200">
          <a:solidFill>
            <a:schemeClr val="tx1"/>
          </a:solidFill>
          <a:latin typeface="+mn-lt"/>
          <a:ea typeface="+mn-ea"/>
          <a:cs typeface="+mn-cs"/>
        </a:defRPr>
      </a:lvl6pPr>
      <a:lvl7pPr marL="2056277" algn="l" defTabSz="685426" rtl="0" eaLnBrk="1" latinLnBrk="0" hangingPunct="1">
        <a:defRPr sz="1400" kern="1200">
          <a:solidFill>
            <a:schemeClr val="tx1"/>
          </a:solidFill>
          <a:latin typeface="+mn-lt"/>
          <a:ea typeface="+mn-ea"/>
          <a:cs typeface="+mn-cs"/>
        </a:defRPr>
      </a:lvl7pPr>
      <a:lvl8pPr marL="2398980" algn="l" defTabSz="685426" rtl="0" eaLnBrk="1" latinLnBrk="0" hangingPunct="1">
        <a:defRPr sz="1400" kern="1200">
          <a:solidFill>
            <a:schemeClr val="tx1"/>
          </a:solidFill>
          <a:latin typeface="+mn-lt"/>
          <a:ea typeface="+mn-ea"/>
          <a:cs typeface="+mn-cs"/>
        </a:defRPr>
      </a:lvl8pPr>
      <a:lvl9pPr marL="2741684" algn="l" defTabSz="68542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60">
          <p15:clr>
            <a:srgbClr val="F26B43"/>
          </p15:clr>
        </p15:guide>
        <p15:guide id="2" pos="7800">
          <p15:clr>
            <a:srgbClr val="F26B43"/>
          </p15:clr>
        </p15:guide>
        <p15:guide id="3" pos="10008">
          <p15:clr>
            <a:srgbClr val="F26B43"/>
          </p15:clr>
        </p15:guide>
        <p15:guide id="4" pos="10248">
          <p15:clr>
            <a:srgbClr val="F26B43"/>
          </p15:clr>
        </p15:guide>
        <p15:guide id="5" pos="12432">
          <p15:clr>
            <a:srgbClr val="F26B43"/>
          </p15:clr>
        </p15:guide>
        <p15:guide id="6" pos="12672">
          <p15:clr>
            <a:srgbClr val="F26B43"/>
          </p15:clr>
        </p15:guide>
        <p15:guide id="7" pos="14880">
          <p15:clr>
            <a:srgbClr val="F26B43"/>
          </p15:clr>
        </p15:guide>
        <p15:guide id="8" orient="horz" pos="7128">
          <p15:clr>
            <a:srgbClr val="F26B43"/>
          </p15:clr>
        </p15:guide>
        <p15:guide id="9" orient="horz" pos="8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2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2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2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2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2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8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82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2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2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8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8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21.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2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21.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8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840.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8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821.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821.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821.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82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2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21.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 How are your clients behaving?</a:t>
            </a:r>
            <a:endParaRPr lang="en-US" dirty="0"/>
          </a:p>
        </p:txBody>
      </p:sp>
      <p:sp>
        <p:nvSpPr>
          <p:cNvPr id="3" name="Footer Placeholder 3"/>
          <p:cNvSpPr txBox="1">
            <a:spLocks/>
          </p:cNvSpPr>
          <p:nvPr/>
        </p:nvSpPr>
        <p:spPr>
          <a:xfrm>
            <a:off x="287895" y="4932000"/>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1050" dirty="0" smtClean="0">
                <a:solidFill>
                  <a:schemeClr val="bg1"/>
                </a:solidFill>
              </a:rPr>
              <a:t>For financial intermediary use only. Not approved for use with customers.</a:t>
            </a:r>
            <a:endParaRPr lang="en-GB" sz="1050" dirty="0">
              <a:solidFill>
                <a:schemeClr val="bg1"/>
              </a:solidFill>
            </a:endParaRPr>
          </a:p>
        </p:txBody>
      </p:sp>
    </p:spTree>
    <p:extLst>
      <p:ext uri="{BB962C8B-B14F-4D97-AF65-F5344CB8AC3E}">
        <p14:creationId xmlns:p14="http://schemas.microsoft.com/office/powerpoint/2010/main" val="27094538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Far from ideal</a:t>
            </a:r>
            <a:endParaRPr lang="en-GB" dirty="0"/>
          </a:p>
        </p:txBody>
      </p:sp>
      <p:sp>
        <p:nvSpPr>
          <p:cNvPr id="4" name="Rectangle 3"/>
          <p:cNvSpPr/>
          <p:nvPr/>
        </p:nvSpPr>
        <p:spPr>
          <a:xfrm>
            <a:off x="1001864" y="1105233"/>
            <a:ext cx="7251589" cy="1938992"/>
          </a:xfrm>
          <a:prstGeom prst="rect">
            <a:avLst/>
          </a:prstGeom>
        </p:spPr>
        <p:txBody>
          <a:bodyPr wrap="square">
            <a:spAutoFit/>
          </a:bodyPr>
          <a:lstStyle/>
          <a:p>
            <a:r>
              <a:rPr lang="en-US" sz="2000" dirty="0" smtClean="0"/>
              <a:t>Low </a:t>
            </a:r>
            <a:r>
              <a:rPr lang="en-US" sz="2000" dirty="0"/>
              <a:t>levels </a:t>
            </a:r>
            <a:r>
              <a:rPr lang="en-US" sz="2000" dirty="0" smtClean="0"/>
              <a:t>of: </a:t>
            </a:r>
          </a:p>
          <a:p>
            <a:endParaRPr lang="en-US" sz="2000" dirty="0" smtClean="0"/>
          </a:p>
          <a:p>
            <a:pPr marL="342900" indent="-342900">
              <a:buFont typeface="Arial" panose="020B0604020202020204" pitchFamily="34" charset="0"/>
              <a:buChar char="•"/>
            </a:pPr>
            <a:r>
              <a:rPr lang="en-US" sz="2000" dirty="0" smtClean="0"/>
              <a:t>Financial capability</a:t>
            </a:r>
          </a:p>
          <a:p>
            <a:pPr marL="342900" indent="-342900">
              <a:buFont typeface="Arial" panose="020B0604020202020204" pitchFamily="34" charset="0"/>
              <a:buChar char="•"/>
            </a:pPr>
            <a:r>
              <a:rPr lang="en-US" sz="2000" dirty="0"/>
              <a:t>F</a:t>
            </a:r>
            <a:r>
              <a:rPr lang="en-US" sz="2000" dirty="0" smtClean="0"/>
              <a:t>inancial </a:t>
            </a:r>
            <a:r>
              <a:rPr lang="en-US" sz="2000" dirty="0"/>
              <a:t>resilience </a:t>
            </a:r>
            <a:endParaRPr lang="en-US" sz="2000" dirty="0" smtClean="0"/>
          </a:p>
          <a:p>
            <a:pPr marL="342900" indent="-342900">
              <a:buFont typeface="Arial" panose="020B0604020202020204" pitchFamily="34" charset="0"/>
              <a:buChar char="•"/>
            </a:pPr>
            <a:r>
              <a:rPr lang="en-US" sz="2000" dirty="0"/>
              <a:t>C</a:t>
            </a:r>
            <a:r>
              <a:rPr lang="en-US" sz="2000" dirty="0" smtClean="0"/>
              <a:t>onfidence </a:t>
            </a:r>
            <a:r>
              <a:rPr lang="en-US" sz="2000" dirty="0"/>
              <a:t>in </a:t>
            </a:r>
            <a:r>
              <a:rPr lang="en-US" sz="2000" dirty="0" smtClean="0"/>
              <a:t>ability </a:t>
            </a:r>
            <a:r>
              <a:rPr lang="en-US" sz="2000" dirty="0"/>
              <a:t>to </a:t>
            </a:r>
            <a:r>
              <a:rPr lang="en-US" sz="2000" dirty="0" smtClean="0"/>
              <a:t>make financial decisions </a:t>
            </a:r>
          </a:p>
          <a:p>
            <a:endParaRPr lang="en-US" sz="2000" dirty="0"/>
          </a:p>
        </p:txBody>
      </p:sp>
      <p:sp>
        <p:nvSpPr>
          <p:cNvPr id="5" name="Rectangle 4"/>
          <p:cNvSpPr/>
          <p:nvPr/>
        </p:nvSpPr>
        <p:spPr>
          <a:xfrm>
            <a:off x="866692" y="3315601"/>
            <a:ext cx="7768425" cy="1015663"/>
          </a:xfrm>
          <a:prstGeom prst="rect">
            <a:avLst/>
          </a:prstGeom>
        </p:spPr>
        <p:txBody>
          <a:bodyPr wrap="square">
            <a:spAutoFit/>
          </a:bodyPr>
          <a:lstStyle/>
          <a:p>
            <a:pPr algn="ctr"/>
            <a:r>
              <a:rPr lang="en-US" sz="2000" i="1" dirty="0" smtClean="0"/>
              <a:t>…coupled </a:t>
            </a:r>
            <a:r>
              <a:rPr lang="en-US" sz="2000" i="1" dirty="0"/>
              <a:t>with </a:t>
            </a:r>
            <a:r>
              <a:rPr lang="en-US" sz="2000" b="1" i="1" dirty="0" err="1"/>
              <a:t>behavioural</a:t>
            </a:r>
            <a:r>
              <a:rPr lang="en-US" sz="2000" b="1" i="1" dirty="0"/>
              <a:t> biases</a:t>
            </a:r>
            <a:r>
              <a:rPr lang="en-US" sz="2000" i="1" dirty="0"/>
              <a:t>, make it </a:t>
            </a:r>
            <a:r>
              <a:rPr lang="en-US" sz="2000" b="1" i="1" dirty="0"/>
              <a:t>difficult</a:t>
            </a:r>
            <a:r>
              <a:rPr lang="en-US" sz="2000" i="1" dirty="0"/>
              <a:t> for firms to </a:t>
            </a:r>
            <a:r>
              <a:rPr lang="en-US" sz="2000" b="1" i="1" dirty="0"/>
              <a:t>expect consumers </a:t>
            </a:r>
            <a:r>
              <a:rPr lang="en-US" sz="2000" i="1" dirty="0"/>
              <a:t>to always take </a:t>
            </a:r>
            <a:r>
              <a:rPr lang="en-US" sz="2000" b="1" i="1" dirty="0"/>
              <a:t>responsibility</a:t>
            </a:r>
            <a:r>
              <a:rPr lang="en-US" sz="2000" i="1" dirty="0"/>
              <a:t> for their </a:t>
            </a:r>
            <a:r>
              <a:rPr lang="en-US" sz="2000" i="1" dirty="0" smtClean="0"/>
              <a:t>decisions </a:t>
            </a:r>
            <a:r>
              <a:rPr lang="en-US" sz="2000" i="1" dirty="0"/>
              <a:t>and actions. </a:t>
            </a:r>
            <a:endParaRPr lang="en-GB" sz="2000" i="1" dirty="0"/>
          </a:p>
        </p:txBody>
      </p:sp>
      <p:sp>
        <p:nvSpPr>
          <p:cNvPr id="6" name="Footer Placeholder 11"/>
          <p:cNvSpPr>
            <a:spLocks noGrp="1"/>
          </p:cNvSpPr>
          <p:nvPr/>
        </p:nvSpPr>
        <p:spPr>
          <a:xfrm>
            <a:off x="304882" y="4962181"/>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800" dirty="0" smtClean="0"/>
              <a:t>For financial intermediary use only, not to be used with customers</a:t>
            </a:r>
            <a:r>
              <a:rPr lang="en-GB" dirty="0" smtClean="0"/>
              <a:t>.</a:t>
            </a:r>
            <a:endParaRPr lang="en-GB" dirty="0"/>
          </a:p>
        </p:txBody>
      </p:sp>
      <p:sp>
        <p:nvSpPr>
          <p:cNvPr id="7" name="Text Placeholder 2"/>
          <p:cNvSpPr>
            <a:spLocks noGrp="1"/>
          </p:cNvSpPr>
          <p:nvPr>
            <p:ph type="body" sz="quarter" idx="13"/>
          </p:nvPr>
        </p:nvSpPr>
        <p:spPr>
          <a:xfrm>
            <a:off x="288000" y="4608021"/>
            <a:ext cx="7704000" cy="252413"/>
          </a:xfrm>
        </p:spPr>
        <p:txBody>
          <a:bodyPr/>
          <a:lstStyle/>
          <a:p>
            <a:r>
              <a:rPr lang="en-GB" dirty="0" smtClean="0"/>
              <a:t>FCA: Our Future Approach to Consumers 2017 </a:t>
            </a:r>
            <a:endParaRPr lang="en-GB" dirty="0"/>
          </a:p>
        </p:txBody>
      </p:sp>
    </p:spTree>
    <p:extLst>
      <p:ext uri="{BB962C8B-B14F-4D97-AF65-F5344CB8AC3E}">
        <p14:creationId xmlns:p14="http://schemas.microsoft.com/office/powerpoint/2010/main" val="427282196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influence</a:t>
            </a:r>
            <a:endParaRPr lang="en-GB" dirty="0"/>
          </a:p>
        </p:txBody>
      </p:sp>
      <p:sp>
        <p:nvSpPr>
          <p:cNvPr id="4" name="Rounded Rectangular Callout 3"/>
          <p:cNvSpPr/>
          <p:nvPr/>
        </p:nvSpPr>
        <p:spPr>
          <a:xfrm>
            <a:off x="1840832" y="1167064"/>
            <a:ext cx="6208294" cy="2237874"/>
          </a:xfrm>
          <a:prstGeom prst="wedgeRoundRectCallout">
            <a:avLst>
              <a:gd name="adj1" fmla="val -63662"/>
              <a:gd name="adj2" fmla="val 85530"/>
              <a:gd name="adj3" fmla="val 16667"/>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Just Script" panose="02020803050402020203" pitchFamily="18" charset="0"/>
              </a:rPr>
              <a:t>“I’ve </a:t>
            </a:r>
            <a:r>
              <a:rPr lang="en-GB" sz="2400" dirty="0">
                <a:solidFill>
                  <a:schemeClr val="bg1"/>
                </a:solidFill>
                <a:latin typeface="Just Script" panose="02020803050402020203" pitchFamily="18" charset="0"/>
              </a:rPr>
              <a:t>since realised I have another one </a:t>
            </a:r>
            <a:r>
              <a:rPr lang="en-GB" sz="2400" dirty="0" smtClean="0">
                <a:solidFill>
                  <a:schemeClr val="bg1"/>
                </a:solidFill>
                <a:latin typeface="Just Script" panose="02020803050402020203" pitchFamily="18" charset="0"/>
              </a:rPr>
              <a:t>…With </a:t>
            </a:r>
            <a:r>
              <a:rPr lang="en-GB" sz="2400" dirty="0">
                <a:solidFill>
                  <a:schemeClr val="bg1"/>
                </a:solidFill>
                <a:latin typeface="Just Script" panose="02020803050402020203" pitchFamily="18" charset="0"/>
              </a:rPr>
              <a:t>the Government saying they will stop people cashing in, I might do that one as well. It was on the telly this morning</a:t>
            </a:r>
            <a:r>
              <a:rPr lang="en-GB" sz="2400" dirty="0" smtClean="0">
                <a:solidFill>
                  <a:schemeClr val="bg1"/>
                </a:solidFill>
                <a:latin typeface="Just Script" panose="02020803050402020203" pitchFamily="18" charset="0"/>
              </a:rPr>
              <a:t>.”</a:t>
            </a:r>
            <a:endParaRPr lang="en-GB" sz="2400" dirty="0">
              <a:solidFill>
                <a:schemeClr val="bg1"/>
              </a:solidFill>
              <a:latin typeface="Just Script" panose="02020803050402020203" pitchFamily="18" charset="0"/>
            </a:endParaRPr>
          </a:p>
        </p:txBody>
      </p:sp>
      <p:sp>
        <p:nvSpPr>
          <p:cNvPr id="5" name="Rectangle 4"/>
          <p:cNvSpPr/>
          <p:nvPr/>
        </p:nvSpPr>
        <p:spPr>
          <a:xfrm>
            <a:off x="4475747" y="3599478"/>
            <a:ext cx="4030270" cy="307777"/>
          </a:xfrm>
          <a:prstGeom prst="rect">
            <a:avLst/>
          </a:prstGeom>
        </p:spPr>
        <p:txBody>
          <a:bodyPr wrap="none">
            <a:spAutoFit/>
          </a:bodyPr>
          <a:lstStyle/>
          <a:p>
            <a:r>
              <a:rPr lang="en-GB" dirty="0"/>
              <a:t>Female (53-54), £31k-£75k pot, </a:t>
            </a:r>
            <a:r>
              <a:rPr lang="en-GB" dirty="0" smtClean="0"/>
              <a:t>full withdrawal </a:t>
            </a:r>
            <a:endParaRPr lang="en-GB" dirty="0"/>
          </a:p>
        </p:txBody>
      </p:sp>
      <p:sp>
        <p:nvSpPr>
          <p:cNvPr id="7" name="Text Placeholder 2"/>
          <p:cNvSpPr txBox="1">
            <a:spLocks/>
          </p:cNvSpPr>
          <p:nvPr/>
        </p:nvSpPr>
        <p:spPr>
          <a:xfrm>
            <a:off x="245470" y="4596142"/>
            <a:ext cx="7704000" cy="252413"/>
          </a:xfrm>
          <a:prstGeom prst="rect">
            <a:avLst/>
          </a:prstGeom>
        </p:spPr>
        <p:txBody>
          <a:bodyPr vert="horz" lIns="35979" tIns="17144" rIns="34289" bIns="17144" rtlCol="0" anchor="b">
            <a:noAutofit/>
          </a:bodyPr>
          <a:lstStyle>
            <a:lvl1pPr marL="0" indent="0" algn="l" defTabSz="685443" rtl="0" eaLnBrk="1" latinLnBrk="0" hangingPunct="1">
              <a:lnSpc>
                <a:spcPct val="90000"/>
              </a:lnSpc>
              <a:spcBef>
                <a:spcPts val="0"/>
              </a:spcBef>
              <a:spcAft>
                <a:spcPts val="0"/>
              </a:spcAft>
              <a:buFont typeface="Arial" panose="020B0604020202020204" pitchFamily="34" charset="0"/>
              <a:buNone/>
              <a:defRPr lang="en-US" sz="800" b="1" kern="1200" spc="0" baseline="0">
                <a:solidFill>
                  <a:schemeClr val="tx1"/>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dirty="0" smtClean="0"/>
              <a:t>FCA - Retirement Outcomes Review Interim Report July 2017</a:t>
            </a:r>
            <a:endParaRPr lang="en-GB" dirty="0"/>
          </a:p>
        </p:txBody>
      </p:sp>
      <p:sp>
        <p:nvSpPr>
          <p:cNvPr id="8"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5552760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withdrawal - What are they doing with it?</a:t>
            </a:r>
            <a:endParaRPr lang="en-GB" dirty="0"/>
          </a:p>
        </p:txBody>
      </p:sp>
      <p:sp>
        <p:nvSpPr>
          <p:cNvPr id="3" name="Text Placeholder 2"/>
          <p:cNvSpPr>
            <a:spLocks noGrp="1"/>
          </p:cNvSpPr>
          <p:nvPr>
            <p:ph type="body" sz="quarter" idx="13"/>
          </p:nvPr>
        </p:nvSpPr>
        <p:spPr>
          <a:xfrm>
            <a:off x="245470" y="4642083"/>
            <a:ext cx="7704000" cy="252413"/>
          </a:xfrm>
        </p:spPr>
        <p:txBody>
          <a:bodyPr/>
          <a:lstStyle/>
          <a:p>
            <a:r>
              <a:rPr lang="en-GB" dirty="0" smtClean="0"/>
              <a:t>FCA - Retirement Outcomes Review Interim Report July 2017</a:t>
            </a:r>
            <a:endParaRPr lang="en-GB" dirty="0"/>
          </a:p>
        </p:txBody>
      </p:sp>
      <p:graphicFrame>
        <p:nvGraphicFramePr>
          <p:cNvPr id="9" name="Chart 8"/>
          <p:cNvGraphicFramePr/>
          <p:nvPr>
            <p:extLst/>
          </p:nvPr>
        </p:nvGraphicFramePr>
        <p:xfrm>
          <a:off x="0" y="773667"/>
          <a:ext cx="687926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464594" y="1637593"/>
            <a:ext cx="2445489" cy="1631216"/>
          </a:xfrm>
          <a:prstGeom prst="rect">
            <a:avLst/>
          </a:prstGeom>
        </p:spPr>
        <p:txBody>
          <a:bodyPr wrap="square">
            <a:spAutoFit/>
          </a:bodyPr>
          <a:lstStyle/>
          <a:p>
            <a:pPr algn="ctr"/>
            <a:r>
              <a:rPr lang="en-GB" sz="2000" dirty="0"/>
              <a:t>Most </a:t>
            </a:r>
            <a:r>
              <a:rPr lang="en-GB" sz="2000" dirty="0" smtClean="0"/>
              <a:t>consumers saved </a:t>
            </a:r>
            <a:r>
              <a:rPr lang="en-GB" sz="2000" dirty="0"/>
              <a:t>or </a:t>
            </a:r>
            <a:r>
              <a:rPr lang="en-GB" sz="2000" dirty="0" smtClean="0"/>
              <a:t>invested the withdrawn money</a:t>
            </a:r>
            <a:r>
              <a:rPr lang="en-GB" sz="2000" dirty="0"/>
              <a:t>, a minority spent it</a:t>
            </a:r>
          </a:p>
        </p:txBody>
      </p:sp>
      <p:pic>
        <p:nvPicPr>
          <p:cNvPr id="9219" name="Picture 3" descr="C:\Users\martin.lines@partnership.co.uk\AppData\Local\Microsoft\Windows\Temporary Internet Files\Content.IE5\X5SUL313\just-icons-final-coral-rgb-retirement-incom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62878" y="2130046"/>
            <a:ext cx="1359671" cy="135967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6966116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up)">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up)">
                                      <p:cBhvr>
                                        <p:cTn id="12" dur="500"/>
                                        <p:tgtEl>
                                          <p:spTgt spid="9">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up)">
                                      <p:cBhvr>
                                        <p:cTn id="17" dur="500"/>
                                        <p:tgtEl>
                                          <p:spTgt spid="9">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right)">
                                      <p:cBhvr>
                                        <p:cTn id="22" dur="500"/>
                                        <p:tgtEl>
                                          <p:spTgt spid="9">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wipe(down)">
                                      <p:cBhvr>
                                        <p:cTn id="27" dur="500"/>
                                        <p:tgtEl>
                                          <p:spTgt spid="9">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graphicEl>
                                              <a:chart seriesIdx="-4" categoryIdx="4" bldStep="category"/>
                                            </p:graphicEl>
                                          </p:spTgt>
                                        </p:tgtEl>
                                        <p:attrNameLst>
                                          <p:attrName>style.visibility</p:attrName>
                                        </p:attrNameLst>
                                      </p:cBhvr>
                                      <p:to>
                                        <p:strVal val="visible"/>
                                      </p:to>
                                    </p:set>
                                    <p:animEffect transition="in" filter="wipe(left)">
                                      <p:cBhvr>
                                        <p:cTn id="32" dur="500"/>
                                        <p:tgtEl>
                                          <p:spTgt spid="9">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
        </p:bldSub>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quotes</a:t>
            </a:r>
            <a:endParaRPr lang="en-GB" dirty="0"/>
          </a:p>
        </p:txBody>
      </p:sp>
      <p:sp>
        <p:nvSpPr>
          <p:cNvPr id="4" name="Rectangle 3"/>
          <p:cNvSpPr/>
          <p:nvPr/>
        </p:nvSpPr>
        <p:spPr>
          <a:xfrm>
            <a:off x="1172780" y="4148644"/>
            <a:ext cx="4572000" cy="276999"/>
          </a:xfrm>
          <a:prstGeom prst="rect">
            <a:avLst/>
          </a:prstGeom>
        </p:spPr>
        <p:txBody>
          <a:bodyPr>
            <a:spAutoFit/>
          </a:bodyPr>
          <a:lstStyle/>
          <a:p>
            <a:r>
              <a:rPr lang="en-GB" sz="1200" dirty="0" smtClean="0"/>
              <a:t>Female </a:t>
            </a:r>
            <a:r>
              <a:rPr lang="en-GB" sz="1200" dirty="0"/>
              <a:t>(60-79), £10k-£30k pot, full withdrawal</a:t>
            </a:r>
          </a:p>
        </p:txBody>
      </p:sp>
      <p:sp>
        <p:nvSpPr>
          <p:cNvPr id="5" name="TextBox 4"/>
          <p:cNvSpPr txBox="1"/>
          <p:nvPr/>
        </p:nvSpPr>
        <p:spPr>
          <a:xfrm>
            <a:off x="0" y="1359568"/>
            <a:ext cx="914400" cy="914400"/>
          </a:xfrm>
          <a:prstGeom prst="rect">
            <a:avLst/>
          </a:prstGeom>
          <a:noFill/>
        </p:spPr>
        <p:txBody>
          <a:bodyPr wrap="none" lIns="0" tIns="0" rIns="0" bIns="0" rtlCol="0">
            <a:noAutofit/>
          </a:bodyPr>
          <a:lstStyle/>
          <a:p>
            <a:pPr>
              <a:spcAft>
                <a:spcPts val="300"/>
              </a:spcAft>
            </a:pPr>
            <a:endParaRPr lang="en-GB" dirty="0" smtClean="0"/>
          </a:p>
        </p:txBody>
      </p:sp>
      <p:sp>
        <p:nvSpPr>
          <p:cNvPr id="8" name="Rounded Rectangular Callout 7"/>
          <p:cNvSpPr/>
          <p:nvPr/>
        </p:nvSpPr>
        <p:spPr>
          <a:xfrm>
            <a:off x="661336" y="1145251"/>
            <a:ext cx="6746854" cy="2233379"/>
          </a:xfrm>
          <a:prstGeom prst="wedgeRoundRectCallout">
            <a:avLst>
              <a:gd name="adj1" fmla="val 66294"/>
              <a:gd name="adj2" fmla="val 48597"/>
              <a:gd name="adj3" fmla="val 16667"/>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Just Script" panose="02020803050402020203" pitchFamily="18" charset="0"/>
              </a:rPr>
              <a:t>"</a:t>
            </a:r>
            <a:r>
              <a:rPr lang="en-GB" sz="2800" dirty="0">
                <a:solidFill>
                  <a:schemeClr val="bg1"/>
                </a:solidFill>
                <a:latin typeface="Just Script" panose="02020803050402020203" pitchFamily="18" charset="0"/>
              </a:rPr>
              <a:t>I knew I didn’t want to leave it in the pension pot, because my view is that there won’t be anything left by the time I pull it out…I’ve never believed </a:t>
            </a:r>
            <a:r>
              <a:rPr lang="en-GB" sz="2800" dirty="0" smtClean="0">
                <a:solidFill>
                  <a:schemeClr val="bg1"/>
                </a:solidFill>
                <a:latin typeface="Just Script" panose="02020803050402020203" pitchFamily="18" charset="0"/>
              </a:rPr>
              <a:t>in </a:t>
            </a:r>
            <a:r>
              <a:rPr lang="en-GB" sz="2800" dirty="0">
                <a:solidFill>
                  <a:schemeClr val="bg1"/>
                </a:solidFill>
                <a:latin typeface="Just Script" panose="02020803050402020203" pitchFamily="18" charset="0"/>
              </a:rPr>
              <a:t>pensions.”</a:t>
            </a:r>
          </a:p>
        </p:txBody>
      </p:sp>
      <p:sp>
        <p:nvSpPr>
          <p:cNvPr id="7" name="Text Placeholder 2"/>
          <p:cNvSpPr>
            <a:spLocks noGrp="1"/>
          </p:cNvSpPr>
          <p:nvPr>
            <p:ph type="body" sz="quarter" idx="13"/>
          </p:nvPr>
        </p:nvSpPr>
        <p:spPr>
          <a:xfrm>
            <a:off x="245470" y="4642083"/>
            <a:ext cx="7704000" cy="252413"/>
          </a:xfrm>
        </p:spPr>
        <p:txBody>
          <a:bodyPr/>
          <a:lstStyle/>
          <a:p>
            <a:r>
              <a:rPr lang="en-GB" dirty="0" smtClean="0"/>
              <a:t>FCA - Retirement Outcomes Review Interim Report July 2017</a:t>
            </a:r>
            <a:endParaRPr lang="en-GB" dirty="0"/>
          </a:p>
        </p:txBody>
      </p:sp>
      <p:sp>
        <p:nvSpPr>
          <p:cNvPr id="9"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6326554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FCA concerns due to ‘mistrust’</a:t>
            </a:r>
            <a:endParaRPr lang="en-GB" dirty="0"/>
          </a:p>
        </p:txBody>
      </p:sp>
      <p:sp>
        <p:nvSpPr>
          <p:cNvPr id="4" name="Rectangle 3"/>
          <p:cNvSpPr/>
          <p:nvPr/>
        </p:nvSpPr>
        <p:spPr>
          <a:xfrm>
            <a:off x="517358" y="1015229"/>
            <a:ext cx="8241632" cy="3323987"/>
          </a:xfrm>
          <a:prstGeom prst="rect">
            <a:avLst/>
          </a:prstGeom>
        </p:spPr>
        <p:txBody>
          <a:bodyPr wrap="square">
            <a:spAutoFit/>
          </a:bodyPr>
          <a:lstStyle/>
          <a:p>
            <a:pPr marL="285750" indent="-285750">
              <a:buFont typeface="Arial" panose="020B0604020202020204" pitchFamily="34" charset="0"/>
              <a:buChar char="•"/>
            </a:pPr>
            <a:r>
              <a:rPr lang="en-GB" dirty="0" smtClean="0"/>
              <a:t>Missing </a:t>
            </a:r>
            <a:r>
              <a:rPr lang="en-GB" dirty="0"/>
              <a:t>out on the benefits of staying invested for </a:t>
            </a:r>
            <a:r>
              <a:rPr lang="en-GB" dirty="0" smtClean="0"/>
              <a:t>longer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Missing out on employer contributions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Paying </a:t>
            </a:r>
            <a:r>
              <a:rPr lang="en-GB" dirty="0"/>
              <a:t>more in charges and/or tax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Running </a:t>
            </a:r>
            <a:r>
              <a:rPr lang="en-GB" dirty="0"/>
              <a:t>out of pension savings sooner than expected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Choosing </a:t>
            </a:r>
            <a:r>
              <a:rPr lang="en-GB" dirty="0"/>
              <a:t>unsuitable investment strategies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Not </a:t>
            </a:r>
            <a:r>
              <a:rPr lang="en-GB" dirty="0"/>
              <a:t>being able to access their savings as and when it suits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Losing guaranteed </a:t>
            </a:r>
            <a:r>
              <a:rPr lang="en-GB" dirty="0"/>
              <a:t>annuity rates (GARs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Losing means </a:t>
            </a:r>
            <a:r>
              <a:rPr lang="en-GB" dirty="0"/>
              <a:t>tested state </a:t>
            </a:r>
            <a:r>
              <a:rPr lang="en-GB" dirty="0" smtClean="0"/>
              <a:t>benefits</a:t>
            </a:r>
            <a:endParaRPr lang="en-GB" dirty="0"/>
          </a:p>
        </p:txBody>
      </p:sp>
      <p:sp>
        <p:nvSpPr>
          <p:cNvPr id="6" name="Text Placeholder 2"/>
          <p:cNvSpPr>
            <a:spLocks noGrp="1"/>
          </p:cNvSpPr>
          <p:nvPr>
            <p:ph type="body" sz="quarter" idx="13"/>
          </p:nvPr>
        </p:nvSpPr>
        <p:spPr>
          <a:xfrm>
            <a:off x="230722" y="4627329"/>
            <a:ext cx="7704000" cy="252413"/>
          </a:xfrm>
        </p:spPr>
        <p:txBody>
          <a:bodyPr/>
          <a:lstStyle/>
          <a:p>
            <a:r>
              <a:rPr lang="en-GB" dirty="0" smtClean="0"/>
              <a:t>FCA - Retirement Outcomes Review Interim Report July 2017</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07989" y="1015229"/>
            <a:ext cx="2651001" cy="2651001"/>
          </a:xfrm>
          <a:prstGeom prst="rect">
            <a:avLst/>
          </a:prstGeom>
        </p:spPr>
      </p:pic>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796989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left)">
                                      <p:cBhvr>
                                        <p:cTn id="13" dur="500"/>
                                        <p:tgtEl>
                                          <p:spTgt spid="4">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wipe(left)">
                                      <p:cBhvr>
                                        <p:cTn id="16" dur="500"/>
                                        <p:tgtEl>
                                          <p:spTgt spid="4">
                                            <p:txEl>
                                              <p:pRg st="6" end="6"/>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wipe(left)">
                                      <p:cBhvr>
                                        <p:cTn id="19" dur="500"/>
                                        <p:tgtEl>
                                          <p:spTgt spid="4">
                                            <p:txEl>
                                              <p:pRg st="8" end="8"/>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wipe(left)">
                                      <p:cBhvr>
                                        <p:cTn id="22" dur="500"/>
                                        <p:tgtEl>
                                          <p:spTgt spid="4">
                                            <p:txEl>
                                              <p:pRg st="10" end="1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Effect transition="in" filter="wipe(left)">
                                      <p:cBhvr>
                                        <p:cTn id="25" dur="500"/>
                                        <p:tgtEl>
                                          <p:spTgt spid="4">
                                            <p:txEl>
                                              <p:pRg st="12" end="1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14" end="14"/>
                                            </p:txEl>
                                          </p:spTgt>
                                        </p:tgtEl>
                                        <p:attrNameLst>
                                          <p:attrName>style.visibility</p:attrName>
                                        </p:attrNameLst>
                                      </p:cBhvr>
                                      <p:to>
                                        <p:strVal val="visible"/>
                                      </p:to>
                                    </p:set>
                                    <p:animEffect transition="in" filter="wipe(left)">
                                      <p:cBhvr>
                                        <p:cTn id="28"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of persuasion</a:t>
            </a:r>
            <a:endParaRPr lang="en-GB" dirty="0"/>
          </a:p>
        </p:txBody>
      </p:sp>
      <p:sp>
        <p:nvSpPr>
          <p:cNvPr id="5" name="Rectangle 4"/>
          <p:cNvSpPr/>
          <p:nvPr/>
        </p:nvSpPr>
        <p:spPr>
          <a:xfrm>
            <a:off x="761682" y="931851"/>
            <a:ext cx="6970816" cy="3416320"/>
          </a:xfrm>
          <a:prstGeom prst="rect">
            <a:avLst/>
          </a:prstGeom>
        </p:spPr>
        <p:txBody>
          <a:bodyPr wrap="square">
            <a:spAutoFit/>
          </a:bodyPr>
          <a:lstStyle/>
          <a:p>
            <a:pPr marL="285750" indent="-285750">
              <a:buFont typeface="Arial" panose="020B0604020202020204" pitchFamily="34" charset="0"/>
              <a:buChar char="•"/>
            </a:pPr>
            <a:endParaRPr lang="en-GB" sz="1800" dirty="0"/>
          </a:p>
          <a:p>
            <a:pPr marL="628463" lvl="1" indent="-285750">
              <a:buFont typeface="Arial" panose="020B0604020202020204" pitchFamily="34" charset="0"/>
              <a:buChar char="•"/>
            </a:pPr>
            <a:r>
              <a:rPr lang="en-GB" sz="1800" dirty="0" smtClean="0"/>
              <a:t>Reciprocity</a:t>
            </a:r>
          </a:p>
          <a:p>
            <a:pPr marL="628463" lvl="1" indent="-285750">
              <a:buFont typeface="Arial" panose="020B0604020202020204" pitchFamily="34" charset="0"/>
              <a:buChar char="•"/>
            </a:pPr>
            <a:endParaRPr lang="en-GB" sz="1800" dirty="0"/>
          </a:p>
          <a:p>
            <a:pPr marL="628463" lvl="1" indent="-285750">
              <a:buFont typeface="Arial" panose="020B0604020202020204" pitchFamily="34" charset="0"/>
              <a:buChar char="•"/>
            </a:pPr>
            <a:r>
              <a:rPr lang="en-GB" sz="1800" dirty="0" smtClean="0"/>
              <a:t>Scarcity </a:t>
            </a:r>
          </a:p>
          <a:p>
            <a:pPr marL="628463" lvl="1" indent="-285750">
              <a:buFont typeface="Arial" panose="020B0604020202020204" pitchFamily="34" charset="0"/>
              <a:buChar char="•"/>
            </a:pPr>
            <a:endParaRPr lang="en-GB" sz="1800" dirty="0" smtClean="0"/>
          </a:p>
          <a:p>
            <a:pPr marL="628463" lvl="1" indent="-285750">
              <a:buFont typeface="Arial" panose="020B0604020202020204" pitchFamily="34" charset="0"/>
              <a:buChar char="•"/>
            </a:pPr>
            <a:r>
              <a:rPr lang="en-GB" sz="1800" dirty="0" smtClean="0"/>
              <a:t>Authority</a:t>
            </a:r>
          </a:p>
          <a:p>
            <a:pPr marL="628463" lvl="1" indent="-285750">
              <a:buFont typeface="Arial" panose="020B0604020202020204" pitchFamily="34" charset="0"/>
              <a:buChar char="•"/>
            </a:pPr>
            <a:endParaRPr lang="en-GB" sz="1800" dirty="0" smtClean="0"/>
          </a:p>
          <a:p>
            <a:pPr marL="628463" lvl="1" indent="-285750">
              <a:buFont typeface="Arial" panose="020B0604020202020204" pitchFamily="34" charset="0"/>
              <a:buChar char="•"/>
            </a:pPr>
            <a:r>
              <a:rPr lang="en-GB" sz="1800" dirty="0" smtClean="0"/>
              <a:t>Consistency</a:t>
            </a:r>
          </a:p>
          <a:p>
            <a:pPr marL="628463" lvl="1" indent="-285750">
              <a:buFont typeface="Arial" panose="020B0604020202020204" pitchFamily="34" charset="0"/>
              <a:buChar char="•"/>
            </a:pPr>
            <a:endParaRPr lang="en-GB" sz="1800" dirty="0" smtClean="0"/>
          </a:p>
          <a:p>
            <a:pPr marL="628463" lvl="1" indent="-285750">
              <a:buFont typeface="Arial" panose="020B0604020202020204" pitchFamily="34" charset="0"/>
              <a:buChar char="•"/>
            </a:pPr>
            <a:r>
              <a:rPr lang="en-GB" sz="1800" dirty="0" smtClean="0"/>
              <a:t>Liking</a:t>
            </a:r>
          </a:p>
          <a:p>
            <a:pPr marL="628463" lvl="1" indent="-285750">
              <a:buFont typeface="Arial" panose="020B0604020202020204" pitchFamily="34" charset="0"/>
              <a:buChar char="•"/>
            </a:pPr>
            <a:endParaRPr lang="en-GB" sz="1800" dirty="0" smtClean="0"/>
          </a:p>
          <a:p>
            <a:pPr marL="628463" lvl="1" indent="-285750">
              <a:buFont typeface="Arial" panose="020B0604020202020204" pitchFamily="34" charset="0"/>
              <a:buChar char="•"/>
            </a:pPr>
            <a:r>
              <a:rPr lang="en-GB" sz="1800" dirty="0" smtClean="0"/>
              <a:t>Consensus</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7090" y="745428"/>
            <a:ext cx="3602743" cy="3602743"/>
          </a:xfrm>
          <a:prstGeom prst="rect">
            <a:avLst/>
          </a:prstGeom>
        </p:spPr>
      </p:pic>
      <p:sp>
        <p:nvSpPr>
          <p:cNvPr id="6" name="Text Placeholder 5"/>
          <p:cNvSpPr>
            <a:spLocks noGrp="1"/>
          </p:cNvSpPr>
          <p:nvPr>
            <p:ph type="body" sz="quarter" idx="13"/>
          </p:nvPr>
        </p:nvSpPr>
        <p:spPr/>
        <p:txBody>
          <a:bodyPr/>
          <a:lstStyle/>
          <a:p>
            <a:r>
              <a:rPr lang="en-GB" dirty="0" smtClean="0"/>
              <a:t>R </a:t>
            </a:r>
            <a:r>
              <a:rPr lang="en-GB" dirty="0" err="1" smtClean="0"/>
              <a:t>Caldini</a:t>
            </a:r>
            <a:r>
              <a:rPr lang="en-GB" dirty="0" smtClean="0"/>
              <a:t> </a:t>
            </a:r>
            <a:r>
              <a:rPr lang="en-GB" dirty="0"/>
              <a:t>/ S </a:t>
            </a:r>
            <a:r>
              <a:rPr lang="en-GB" dirty="0" smtClean="0"/>
              <a:t>Martin: https</a:t>
            </a:r>
            <a:r>
              <a:rPr lang="en-GB" dirty="0"/>
              <a:t>://www.youtube.com/watch?v=cFdCzN7RYbw</a:t>
            </a:r>
          </a:p>
          <a:p>
            <a:endParaRPr lang="en-GB" dirty="0"/>
          </a:p>
        </p:txBody>
      </p:sp>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66971878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4" name="TextBox 3"/>
          <p:cNvSpPr txBox="1"/>
          <p:nvPr/>
        </p:nvSpPr>
        <p:spPr>
          <a:xfrm>
            <a:off x="497274" y="993001"/>
            <a:ext cx="6657654" cy="4247317"/>
          </a:xfrm>
          <a:prstGeom prst="rect">
            <a:avLst/>
          </a:prstGeom>
          <a:noFill/>
        </p:spPr>
        <p:txBody>
          <a:bodyPr wrap="square" rtlCol="0">
            <a:spAutoFit/>
          </a:bodyPr>
          <a:lstStyle/>
          <a:p>
            <a:pPr marL="342900" indent="-342900">
              <a:buFont typeface="Arial" panose="020B0604020202020204" pitchFamily="34" charset="0"/>
              <a:buChar char="•"/>
            </a:pPr>
            <a:r>
              <a:rPr lang="en-US" sz="1600" dirty="0"/>
              <a:t>No regrets</a:t>
            </a:r>
            <a:r>
              <a:rPr lang="en-US" sz="1600" dirty="0" smtClean="0"/>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smtClean="0"/>
              <a:t>Make </a:t>
            </a:r>
            <a:r>
              <a:rPr lang="en-US" sz="1600" dirty="0"/>
              <a:t>the first consultation at your expense</a:t>
            </a:r>
            <a:r>
              <a:rPr lang="en-US" sz="1600" dirty="0" smtClean="0"/>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smtClean="0"/>
              <a:t>Offer </a:t>
            </a:r>
            <a:r>
              <a:rPr lang="en-US" sz="1600" dirty="0"/>
              <a:t>information willingly – don’t hold back</a:t>
            </a:r>
            <a:r>
              <a:rPr lang="en-US" sz="1600" dirty="0" smtClean="0"/>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smtClean="0"/>
              <a:t>Don’t </a:t>
            </a:r>
            <a:r>
              <a:rPr lang="en-US" sz="1600" dirty="0"/>
              <a:t>overtly ‘sell’ – people will feel uncomfortable</a:t>
            </a:r>
            <a:r>
              <a:rPr lang="en-US" sz="1600" dirty="0" smtClean="0"/>
              <a: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smtClean="0"/>
              <a:t>Look </a:t>
            </a:r>
            <a:r>
              <a:rPr lang="en-US" sz="1600" dirty="0"/>
              <a:t>for opportunities to </a:t>
            </a:r>
            <a:r>
              <a:rPr lang="en-US" sz="1600" dirty="0" smtClean="0"/>
              <a:t>help  (non-financial aspects).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Open and closed </a:t>
            </a:r>
            <a:r>
              <a:rPr lang="en-US" sz="1600" dirty="0" smtClean="0"/>
              <a:t>questions.</a:t>
            </a:r>
            <a:endParaRPr lang="en-US" sz="1600" dirty="0"/>
          </a:p>
          <a:p>
            <a:r>
              <a:rPr lang="en-US" sz="1600" dirty="0"/>
              <a:t>	</a:t>
            </a:r>
          </a:p>
          <a:p>
            <a:pPr marL="342900" indent="-342900">
              <a:buFont typeface="Arial" panose="020B0604020202020204" pitchFamily="34" charset="0"/>
              <a:buChar char="•"/>
            </a:pPr>
            <a:r>
              <a:rPr lang="en-US" sz="1600" dirty="0"/>
              <a:t>Credentials  - trust and </a:t>
            </a:r>
            <a:r>
              <a:rPr lang="en-US" sz="1600" dirty="0" smtClean="0"/>
              <a:t>credibility.</a:t>
            </a: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E</a:t>
            </a:r>
            <a:r>
              <a:rPr lang="en-US" sz="1600" dirty="0" smtClean="0"/>
              <a:t>ncourage </a:t>
            </a:r>
            <a:r>
              <a:rPr lang="en-US" sz="1600" dirty="0"/>
              <a:t>realistic </a:t>
            </a:r>
            <a:r>
              <a:rPr lang="en-US" sz="1600" dirty="0" smtClean="0"/>
              <a:t>disclosure.</a:t>
            </a: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0333" y="1458930"/>
            <a:ext cx="2599362" cy="2599362"/>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7492986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 objectives</a:t>
            </a:r>
            <a:endParaRPr lang="en-GB" dirty="0"/>
          </a:p>
        </p:txBody>
      </p:sp>
      <p:sp>
        <p:nvSpPr>
          <p:cNvPr id="3" name="Text Placeholder 2"/>
          <p:cNvSpPr>
            <a:spLocks noGrp="1"/>
          </p:cNvSpPr>
          <p:nvPr>
            <p:ph type="body" sz="quarter" idx="13"/>
          </p:nvPr>
        </p:nvSpPr>
        <p:spPr/>
        <p:txBody>
          <a:bodyPr/>
          <a:lstStyle/>
          <a:p>
            <a:endParaRPr lang="en-GB"/>
          </a:p>
        </p:txBody>
      </p:sp>
      <p:sp>
        <p:nvSpPr>
          <p:cNvPr id="7" name="TextBox 6"/>
          <p:cNvSpPr txBox="1"/>
          <p:nvPr/>
        </p:nvSpPr>
        <p:spPr>
          <a:xfrm>
            <a:off x="4685116" y="1437922"/>
            <a:ext cx="3772634" cy="3170099"/>
          </a:xfrm>
          <a:prstGeom prst="rect">
            <a:avLst/>
          </a:prstGeom>
          <a:noFill/>
        </p:spPr>
        <p:txBody>
          <a:bodyPr wrap="square" rtlCol="0">
            <a:spAutoFit/>
          </a:bodyPr>
          <a:lstStyle/>
          <a:p>
            <a:r>
              <a:rPr lang="en-GB" sz="2000" dirty="0" smtClean="0"/>
              <a:t>Areas of focus:</a:t>
            </a:r>
          </a:p>
          <a:p>
            <a:endParaRPr lang="en-GB" sz="2000" dirty="0"/>
          </a:p>
          <a:p>
            <a:pPr marL="342900" indent="-342900">
              <a:buAutoNum type="arabicPeriod"/>
            </a:pPr>
            <a:r>
              <a:rPr lang="en-GB" sz="2000" dirty="0" smtClean="0"/>
              <a:t>Mental Accounting</a:t>
            </a:r>
          </a:p>
          <a:p>
            <a:pPr marL="342900" indent="-342900">
              <a:buAutoNum type="arabicPeriod"/>
            </a:pPr>
            <a:endParaRPr lang="en-GB" sz="2000" dirty="0"/>
          </a:p>
          <a:p>
            <a:pPr marL="342900" indent="-342900">
              <a:buAutoNum type="arabicPeriod"/>
            </a:pPr>
            <a:r>
              <a:rPr lang="en-GB" sz="2000" dirty="0" smtClean="0"/>
              <a:t>Optimism Bias</a:t>
            </a:r>
          </a:p>
          <a:p>
            <a:pPr marL="342900" indent="-342900">
              <a:buAutoNum type="arabicPeriod"/>
            </a:pPr>
            <a:endParaRPr lang="en-GB" sz="2000" dirty="0"/>
          </a:p>
          <a:p>
            <a:pPr marL="342900" indent="-342900">
              <a:buAutoNum type="arabicPeriod"/>
            </a:pPr>
            <a:r>
              <a:rPr lang="en-GB" sz="2000" dirty="0" smtClean="0"/>
              <a:t>Loss Aversion</a:t>
            </a:r>
          </a:p>
          <a:p>
            <a:pPr marL="342900" indent="-342900">
              <a:buAutoNum type="arabicPeriod"/>
            </a:pPr>
            <a:endParaRPr lang="en-GB" sz="2000" dirty="0"/>
          </a:p>
          <a:p>
            <a:endParaRPr lang="en-GB" sz="2000" dirty="0"/>
          </a:p>
          <a:p>
            <a:pPr marL="342900" indent="-342900">
              <a:buAutoNum type="arabicPeriod"/>
            </a:pPr>
            <a:endParaRPr lang="en-GB" sz="2000" dirty="0"/>
          </a:p>
        </p:txBody>
      </p:sp>
      <p:pic>
        <p:nvPicPr>
          <p:cNvPr id="4" name="Picture 3"/>
          <p:cNvPicPr>
            <a:picLocks noChangeAspect="1"/>
          </p:cNvPicPr>
          <p:nvPr/>
        </p:nvPicPr>
        <p:blipFill>
          <a:blip r:embed="rId3"/>
          <a:stretch>
            <a:fillRect/>
          </a:stretch>
        </p:blipFill>
        <p:spPr>
          <a:xfrm>
            <a:off x="1041502" y="1310186"/>
            <a:ext cx="2955208" cy="2707376"/>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08723114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next?</a:t>
            </a:r>
            <a:endParaRPr lang="en-GB" dirty="0"/>
          </a:p>
        </p:txBody>
      </p:sp>
      <p:sp>
        <p:nvSpPr>
          <p:cNvPr id="9" name="Text Placeholder 8"/>
          <p:cNvSpPr>
            <a:spLocks noGrp="1"/>
          </p:cNvSpPr>
          <p:nvPr>
            <p:ph type="body" sz="quarter" idx="13"/>
          </p:nvPr>
        </p:nvSpPr>
        <p:spPr/>
        <p:txBody>
          <a:bodyPr/>
          <a:lstStyle/>
          <a:p>
            <a:r>
              <a:rPr lang="en-GB" dirty="0"/>
              <a:t>Review of Economic Studies (2010</a:t>
            </a:r>
            <a:r>
              <a:rPr lang="en-GB" dirty="0" smtClean="0"/>
              <a:t>) and  Research Gate (2005)</a:t>
            </a:r>
            <a:endParaRPr lang="en-GB" dirty="0"/>
          </a:p>
        </p:txBody>
      </p:sp>
      <p:sp>
        <p:nvSpPr>
          <p:cNvPr id="5" name="Slide Number Placeholder 4"/>
          <p:cNvSpPr>
            <a:spLocks noGrp="1"/>
          </p:cNvSpPr>
          <p:nvPr>
            <p:ph type="sldNum" sz="quarter" idx="4294967295"/>
          </p:nvPr>
        </p:nvSpPr>
        <p:spPr>
          <a:xfrm>
            <a:off x="8907463" y="314325"/>
            <a:ext cx="236537" cy="236538"/>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18</a:t>
            </a:fld>
            <a:endParaRPr lang="en-GB" dirty="0">
              <a:solidFill>
                <a:prstClr val="white"/>
              </a:solidFill>
            </a:endParaRPr>
          </a:p>
        </p:txBody>
      </p:sp>
      <p:pic>
        <p:nvPicPr>
          <p:cNvPr id="1027" name="Picture 3" descr="C:\Users\martin.lines@partnership.co.uk\AppData\Local\Microsoft\Windows\Temporary Internet Files\Content.IE5\Y9I8IKXX\671px-Two_red_dice_01.svg[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l="48654" t="19778"/>
          <a:stretch/>
        </p:blipFill>
        <p:spPr bwMode="auto">
          <a:xfrm rot="20692814">
            <a:off x="838551" y="984753"/>
            <a:ext cx="754975" cy="755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martin.lines@partnership.co.uk\AppData\Local\Microsoft\Windows\Temporary Internet Files\Content.IE5\Y9I8IKXX\671px-Two_red_dice_01.svg[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l="48654" t="19778"/>
          <a:stretch/>
        </p:blipFill>
        <p:spPr bwMode="auto">
          <a:xfrm rot="20692814">
            <a:off x="1764556" y="984752"/>
            <a:ext cx="754975" cy="7558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artin.lines@partnership.co.uk\AppData\Local\Microsoft\Windows\Temporary Internet Files\Content.IE5\Y9I8IKXX\671px-Two_red_dice_01.svg[1].pn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l="48654" t="19778"/>
          <a:stretch/>
        </p:blipFill>
        <p:spPr bwMode="auto">
          <a:xfrm rot="20692814">
            <a:off x="2690561" y="984757"/>
            <a:ext cx="754975" cy="7558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71184" y="762537"/>
            <a:ext cx="490494"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4" name="Diagram 13"/>
          <p:cNvGraphicFramePr/>
          <p:nvPr>
            <p:extLst/>
          </p:nvPr>
        </p:nvGraphicFramePr>
        <p:xfrm>
          <a:off x="844353" y="1850323"/>
          <a:ext cx="7227498" cy="2731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0441866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 calcmode="lin" valueType="num">
                                      <p:cBhvr>
                                        <p:cTn id="9" dur="500" fill="hold"/>
                                        <p:tgtEl>
                                          <p:spTgt spid="1027"/>
                                        </p:tgtEl>
                                        <p:attrNameLst>
                                          <p:attrName>style.rotation</p:attrName>
                                        </p:attrNameLst>
                                      </p:cBhvr>
                                      <p:tavLst>
                                        <p:tav tm="0">
                                          <p:val>
                                            <p:fltVal val="360"/>
                                          </p:val>
                                        </p:tav>
                                        <p:tav tm="100000">
                                          <p:val>
                                            <p:fltVal val="0"/>
                                          </p:val>
                                        </p:tav>
                                      </p:tavLst>
                                    </p:anim>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graphicEl>
                                              <a:dgm id="{A10F7887-DA8F-4785-9878-5F23E42386EC}"/>
                                            </p:graphicEl>
                                          </p:spTgt>
                                        </p:tgtEl>
                                        <p:attrNameLst>
                                          <p:attrName>style.visibility</p:attrName>
                                        </p:attrNameLst>
                                      </p:cBhvr>
                                      <p:to>
                                        <p:strVal val="visible"/>
                                      </p:to>
                                    </p:set>
                                    <p:animEffect transition="in" filter="wipe(left)">
                                      <p:cBhvr>
                                        <p:cTn id="36" dur="500"/>
                                        <p:tgtEl>
                                          <p:spTgt spid="14">
                                            <p:graphicEl>
                                              <a:dgm id="{A10F7887-DA8F-4785-9878-5F23E42386E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graphicEl>
                                              <a:dgm id="{833E605B-18A5-4ECC-869C-0FF23B9184A2}"/>
                                            </p:graphicEl>
                                          </p:spTgt>
                                        </p:tgtEl>
                                        <p:attrNameLst>
                                          <p:attrName>style.visibility</p:attrName>
                                        </p:attrNameLst>
                                      </p:cBhvr>
                                      <p:to>
                                        <p:strVal val="visible"/>
                                      </p:to>
                                    </p:set>
                                    <p:animEffect transition="in" filter="wipe(left)">
                                      <p:cBhvr>
                                        <p:cTn id="41" dur="500"/>
                                        <p:tgtEl>
                                          <p:spTgt spid="14">
                                            <p:graphicEl>
                                              <a:dgm id="{833E605B-18A5-4ECC-869C-0FF23B9184A2}"/>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graphicEl>
                                              <a:dgm id="{53257708-A8F3-4ADC-8752-CFCC17886F59}"/>
                                            </p:graphicEl>
                                          </p:spTgt>
                                        </p:tgtEl>
                                        <p:attrNameLst>
                                          <p:attrName>style.visibility</p:attrName>
                                        </p:attrNameLst>
                                      </p:cBhvr>
                                      <p:to>
                                        <p:strVal val="visible"/>
                                      </p:to>
                                    </p:set>
                                    <p:animEffect transition="in" filter="wipe(left)">
                                      <p:cBhvr>
                                        <p:cTn id="46" dur="500"/>
                                        <p:tgtEl>
                                          <p:spTgt spid="14">
                                            <p:graphicEl>
                                              <a:dgm id="{53257708-A8F3-4ADC-8752-CFCC17886F5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graphicEl>
                                              <a:dgm id="{158667A6-5C96-4A03-8C78-9E14142F327E}"/>
                                            </p:graphicEl>
                                          </p:spTgt>
                                        </p:tgtEl>
                                        <p:attrNameLst>
                                          <p:attrName>style.visibility</p:attrName>
                                        </p:attrNameLst>
                                      </p:cBhvr>
                                      <p:to>
                                        <p:strVal val="visible"/>
                                      </p:to>
                                    </p:set>
                                    <p:animEffect transition="in" filter="wipe(left)">
                                      <p:cBhvr>
                                        <p:cTn id="51" dur="500"/>
                                        <p:tgtEl>
                                          <p:spTgt spid="14">
                                            <p:graphicEl>
                                              <a:dgm id="{158667A6-5C96-4A03-8C78-9E14142F327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graphicEl>
                                              <a:dgm id="{B895197A-74C2-4E1B-A54F-980B54D646D5}"/>
                                            </p:graphicEl>
                                          </p:spTgt>
                                        </p:tgtEl>
                                        <p:attrNameLst>
                                          <p:attrName>style.visibility</p:attrName>
                                        </p:attrNameLst>
                                      </p:cBhvr>
                                      <p:to>
                                        <p:strVal val="visible"/>
                                      </p:to>
                                    </p:set>
                                    <p:animEffect transition="in" filter="wipe(left)">
                                      <p:cBhvr>
                                        <p:cTn id="56" dur="500"/>
                                        <p:tgtEl>
                                          <p:spTgt spid="14">
                                            <p:graphicEl>
                                              <a:dgm id="{B895197A-74C2-4E1B-A54F-980B54D646D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graphicEl>
                                              <a:dgm id="{9375D02E-48C6-4D5D-9511-7A0EDE25A625}"/>
                                            </p:graphicEl>
                                          </p:spTgt>
                                        </p:tgtEl>
                                        <p:attrNameLst>
                                          <p:attrName>style.visibility</p:attrName>
                                        </p:attrNameLst>
                                      </p:cBhvr>
                                      <p:to>
                                        <p:strVal val="visible"/>
                                      </p:to>
                                    </p:set>
                                    <p:animEffect transition="in" filter="wipe(left)">
                                      <p:cBhvr>
                                        <p:cTn id="61" dur="500"/>
                                        <p:tgtEl>
                                          <p:spTgt spid="14">
                                            <p:graphicEl>
                                              <a:dgm id="{9375D02E-48C6-4D5D-9511-7A0EDE25A6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ROR - Post-decision experiment</a:t>
            </a:r>
            <a:endParaRPr lang="en-GB" dirty="0"/>
          </a:p>
        </p:txBody>
      </p:sp>
      <p:sp>
        <p:nvSpPr>
          <p:cNvPr id="7" name="Rectangle 6"/>
          <p:cNvSpPr/>
          <p:nvPr/>
        </p:nvSpPr>
        <p:spPr>
          <a:xfrm>
            <a:off x="351784" y="952607"/>
            <a:ext cx="1654620" cy="307777"/>
          </a:xfrm>
          <a:prstGeom prst="rect">
            <a:avLst/>
          </a:prstGeom>
        </p:spPr>
        <p:txBody>
          <a:bodyPr wrap="none">
            <a:spAutoFit/>
          </a:bodyPr>
          <a:lstStyle/>
          <a:p>
            <a:r>
              <a:rPr lang="en-GB" dirty="0">
                <a:solidFill>
                  <a:srgbClr val="5A8B25"/>
                </a:solidFill>
              </a:rPr>
              <a:t>INTERVIEW </a:t>
            </a:r>
            <a:r>
              <a:rPr lang="en-GB" dirty="0" smtClean="0">
                <a:solidFill>
                  <a:srgbClr val="5A8B25"/>
                </a:solidFill>
              </a:rPr>
              <a:t>START</a:t>
            </a:r>
            <a:endParaRPr lang="en-GB" dirty="0">
              <a:solidFill>
                <a:srgbClr val="5A8B25"/>
              </a:solidFill>
            </a:endParaRPr>
          </a:p>
        </p:txBody>
      </p:sp>
      <p:sp>
        <p:nvSpPr>
          <p:cNvPr id="8" name="Rectangle 7"/>
          <p:cNvSpPr/>
          <p:nvPr/>
        </p:nvSpPr>
        <p:spPr>
          <a:xfrm>
            <a:off x="2907523" y="1106496"/>
            <a:ext cx="2286000" cy="738664"/>
          </a:xfrm>
          <a:prstGeom prst="rect">
            <a:avLst/>
          </a:prstGeom>
        </p:spPr>
        <p:txBody>
          <a:bodyPr wrap="square">
            <a:spAutoFit/>
          </a:bodyPr>
          <a:lstStyle/>
          <a:p>
            <a:pPr algn="ctr"/>
            <a:r>
              <a:rPr lang="en-GB" dirty="0">
                <a:solidFill>
                  <a:srgbClr val="FF0000"/>
                </a:solidFill>
              </a:rPr>
              <a:t>GENUINE SHOCK AT THE SIZE OF RETIREMENT SAVINGS NEEDED</a:t>
            </a:r>
          </a:p>
        </p:txBody>
      </p:sp>
      <p:sp>
        <p:nvSpPr>
          <p:cNvPr id="9" name="Rectangle 8"/>
          <p:cNvSpPr/>
          <p:nvPr/>
        </p:nvSpPr>
        <p:spPr>
          <a:xfrm>
            <a:off x="6294062" y="1260307"/>
            <a:ext cx="2403222" cy="307777"/>
          </a:xfrm>
          <a:prstGeom prst="rect">
            <a:avLst/>
          </a:prstGeom>
        </p:spPr>
        <p:txBody>
          <a:bodyPr wrap="none">
            <a:spAutoFit/>
          </a:bodyPr>
          <a:lstStyle/>
          <a:p>
            <a:r>
              <a:rPr lang="en-GB" dirty="0">
                <a:solidFill>
                  <a:schemeClr val="accent2">
                    <a:lumMod val="75000"/>
                  </a:schemeClr>
                </a:solidFill>
              </a:rPr>
              <a:t>EX POST RATIONALISATION</a:t>
            </a:r>
          </a:p>
        </p:txBody>
      </p:sp>
      <p:sp>
        <p:nvSpPr>
          <p:cNvPr id="10" name="Rectangle 9"/>
          <p:cNvSpPr/>
          <p:nvPr/>
        </p:nvSpPr>
        <p:spPr>
          <a:xfrm>
            <a:off x="1018565" y="3415304"/>
            <a:ext cx="2478505" cy="738664"/>
          </a:xfrm>
          <a:prstGeom prst="rect">
            <a:avLst/>
          </a:prstGeom>
        </p:spPr>
        <p:txBody>
          <a:bodyPr wrap="square">
            <a:spAutoFit/>
          </a:bodyPr>
          <a:lstStyle/>
          <a:p>
            <a:pPr algn="ctr"/>
            <a:r>
              <a:rPr lang="en-GB" dirty="0">
                <a:solidFill>
                  <a:schemeClr val="accent2">
                    <a:lumMod val="75000"/>
                  </a:schemeClr>
                </a:solidFill>
              </a:rPr>
              <a:t>MODERATOR TALKS ABOUT INCOME NEEDS IN RETIREMENT</a:t>
            </a:r>
          </a:p>
        </p:txBody>
      </p:sp>
      <p:sp>
        <p:nvSpPr>
          <p:cNvPr id="11" name="Rectangle 10"/>
          <p:cNvSpPr/>
          <p:nvPr/>
        </p:nvSpPr>
        <p:spPr>
          <a:xfrm>
            <a:off x="3597443" y="3971664"/>
            <a:ext cx="4181950" cy="738664"/>
          </a:xfrm>
          <a:prstGeom prst="rect">
            <a:avLst/>
          </a:prstGeom>
        </p:spPr>
        <p:txBody>
          <a:bodyPr wrap="square">
            <a:spAutoFit/>
          </a:bodyPr>
          <a:lstStyle/>
          <a:p>
            <a:pPr algn="ctr"/>
            <a:r>
              <a:rPr lang="en-GB" dirty="0">
                <a:solidFill>
                  <a:srgbClr val="FF0000"/>
                </a:solidFill>
              </a:rPr>
              <a:t>REASSESSMENT OF LIFE EXPECTANCY WAKES THEM UP TO THE INADEQUACY OF THEIR PROVISION</a:t>
            </a:r>
          </a:p>
        </p:txBody>
      </p:sp>
      <p:sp>
        <p:nvSpPr>
          <p:cNvPr id="19" name="Smiley Face 18"/>
          <p:cNvSpPr/>
          <p:nvPr/>
        </p:nvSpPr>
        <p:spPr>
          <a:xfrm>
            <a:off x="854242" y="1568084"/>
            <a:ext cx="649705" cy="634104"/>
          </a:xfrm>
          <a:prstGeom prst="smileyFace">
            <a:avLst>
              <a:gd name="adj" fmla="val 465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21" name="Smiley Face 20"/>
          <p:cNvSpPr/>
          <p:nvPr/>
        </p:nvSpPr>
        <p:spPr>
          <a:xfrm>
            <a:off x="3497069" y="2597942"/>
            <a:ext cx="649705" cy="634104"/>
          </a:xfrm>
          <a:prstGeom prst="smileyFace">
            <a:avLst>
              <a:gd name="adj" fmla="val -4653"/>
            </a:avLst>
          </a:prstGeom>
          <a:solidFill>
            <a:srgbClr val="FF4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22" name="Smiley Face 21"/>
          <p:cNvSpPr/>
          <p:nvPr/>
        </p:nvSpPr>
        <p:spPr>
          <a:xfrm>
            <a:off x="5229875" y="3098252"/>
            <a:ext cx="649705" cy="634104"/>
          </a:xfrm>
          <a:prstGeom prst="smileyFace">
            <a:avLst>
              <a:gd name="adj" fmla="val -4653"/>
            </a:avLst>
          </a:prstGeom>
          <a:solidFill>
            <a:srgbClr val="FF4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23" name="Smiley Face 22"/>
          <p:cNvSpPr/>
          <p:nvPr/>
        </p:nvSpPr>
        <p:spPr>
          <a:xfrm>
            <a:off x="7303168" y="2659492"/>
            <a:ext cx="649705" cy="634104"/>
          </a:xfrm>
          <a:prstGeom prst="smileyFace">
            <a:avLst>
              <a:gd name="adj" fmla="val 17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24" name="Smiley Face 23"/>
          <p:cNvSpPr/>
          <p:nvPr/>
        </p:nvSpPr>
        <p:spPr>
          <a:xfrm>
            <a:off x="2006404" y="1963838"/>
            <a:ext cx="649705" cy="634104"/>
          </a:xfrm>
          <a:prstGeom prst="smileyFace">
            <a:avLst>
              <a:gd name="adj" fmla="val 17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cxnSp>
        <p:nvCxnSpPr>
          <p:cNvPr id="25" name="Straight Arrow Connector 24"/>
          <p:cNvCxnSpPr>
            <a:stCxn id="7" idx="2"/>
            <a:endCxn id="19" idx="0"/>
          </p:cNvCxnSpPr>
          <p:nvPr/>
        </p:nvCxnSpPr>
        <p:spPr>
          <a:xfrm>
            <a:off x="1179094" y="1260384"/>
            <a:ext cx="1" cy="307700"/>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4727" y="3732356"/>
            <a:ext cx="0" cy="339034"/>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305946" y="2659492"/>
            <a:ext cx="0" cy="755812"/>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833952" y="1885136"/>
            <a:ext cx="12032" cy="712806"/>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24009" y="1691310"/>
            <a:ext cx="4011" cy="906632"/>
          </a:xfrm>
          <a:prstGeom prst="straightConnector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03947" y="2014881"/>
            <a:ext cx="502457" cy="18730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21" idx="2"/>
          </p:cNvCxnSpPr>
          <p:nvPr/>
        </p:nvCxnSpPr>
        <p:spPr>
          <a:xfrm>
            <a:off x="2656294" y="2410635"/>
            <a:ext cx="840775" cy="50435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22" idx="2"/>
          </p:cNvCxnSpPr>
          <p:nvPr/>
        </p:nvCxnSpPr>
        <p:spPr>
          <a:xfrm>
            <a:off x="4081172" y="3138392"/>
            <a:ext cx="1148703" cy="27691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879580" y="3098252"/>
            <a:ext cx="1423588" cy="31705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Text Placeholder 2"/>
          <p:cNvSpPr txBox="1">
            <a:spLocks/>
          </p:cNvSpPr>
          <p:nvPr/>
        </p:nvSpPr>
        <p:spPr>
          <a:xfrm>
            <a:off x="245470" y="4596142"/>
            <a:ext cx="7704000" cy="252413"/>
          </a:xfrm>
          <a:prstGeom prst="rect">
            <a:avLst/>
          </a:prstGeom>
        </p:spPr>
        <p:txBody>
          <a:bodyPr vert="horz" lIns="35979" tIns="17144" rIns="34289" bIns="17144" rtlCol="0" anchor="b">
            <a:noAutofit/>
          </a:bodyPr>
          <a:lstStyle>
            <a:lvl1pPr marL="0" indent="0" algn="l" defTabSz="685443" rtl="0" eaLnBrk="1" latinLnBrk="0" hangingPunct="1">
              <a:lnSpc>
                <a:spcPct val="90000"/>
              </a:lnSpc>
              <a:spcBef>
                <a:spcPts val="0"/>
              </a:spcBef>
              <a:spcAft>
                <a:spcPts val="0"/>
              </a:spcAft>
              <a:buFont typeface="Arial" panose="020B0604020202020204" pitchFamily="34" charset="0"/>
              <a:buNone/>
              <a:defRPr lang="en-US" sz="800" b="1" kern="1200" spc="0" baseline="0">
                <a:solidFill>
                  <a:schemeClr val="tx1"/>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dirty="0" smtClean="0"/>
              <a:t>FCA - Retirement Outcomes Review Interim Report July 2017</a:t>
            </a:r>
            <a:endParaRPr lang="en-GB" dirty="0"/>
          </a:p>
        </p:txBody>
      </p:sp>
      <p:sp>
        <p:nvSpPr>
          <p:cNvPr id="33"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266624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left)">
                                      <p:cBhvr>
                                        <p:cTn id="18" dur="500"/>
                                        <p:tgtEl>
                                          <p:spTgt spid="4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1"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left)">
                                      <p:cBhvr>
                                        <p:cTn id="46" dur="500"/>
                                        <p:tgtEl>
                                          <p:spTgt spid="5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par>
                                <p:cTn id="64" presetID="22" presetClass="entr" presetSubtype="1"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500"/>
                                        <p:tgtEl>
                                          <p:spTgt spid="3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9"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Rectangle 2"/>
          <p:cNvSpPr/>
          <p:nvPr/>
        </p:nvSpPr>
        <p:spPr>
          <a:xfrm>
            <a:off x="492966" y="1369016"/>
            <a:ext cx="8374093" cy="2031325"/>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By attending this session, delegates will be able to:</a:t>
            </a:r>
          </a:p>
          <a:p>
            <a:pPr>
              <a:spcAft>
                <a:spcPts val="0"/>
              </a:spcAft>
            </a:pPr>
            <a:r>
              <a:rPr lang="en-GB" dirty="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Identify key common </a:t>
            </a:r>
            <a:r>
              <a:rPr lang="en-US" dirty="0" err="1">
                <a:ea typeface="Calibri" panose="020F0502020204030204" pitchFamily="34" charset="0"/>
                <a:cs typeface="Times New Roman" panose="02020603050405020304" pitchFamily="18" charset="0"/>
              </a:rPr>
              <a:t>behavioural</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biases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Discuss the regulatory </a:t>
            </a:r>
            <a:r>
              <a:rPr lang="en-US" dirty="0" smtClean="0">
                <a:ea typeface="Calibri" panose="020F0502020204030204" pitchFamily="34" charset="0"/>
                <a:cs typeface="Times New Roman" panose="02020603050405020304" pitchFamily="18" charset="0"/>
              </a:rPr>
              <a:t>concerns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err="1">
                <a:ea typeface="Calibri" panose="020F0502020204030204" pitchFamily="34" charset="0"/>
                <a:cs typeface="Times New Roman" panose="02020603050405020304" pitchFamily="18" charset="0"/>
              </a:rPr>
              <a:t>Recognise</a:t>
            </a:r>
            <a:r>
              <a:rPr lang="en-US" dirty="0">
                <a:ea typeface="Calibri" panose="020F0502020204030204" pitchFamily="34" charset="0"/>
                <a:cs typeface="Times New Roman" panose="02020603050405020304" pitchFamily="18" charset="0"/>
              </a:rPr>
              <a:t> where biases may be presented in the advice </a:t>
            </a:r>
            <a:r>
              <a:rPr lang="en-US" dirty="0" smtClean="0">
                <a:ea typeface="Calibri" panose="020F0502020204030204" pitchFamily="34" charset="0"/>
                <a:cs typeface="Times New Roman" panose="02020603050405020304" pitchFamily="18" charset="0"/>
              </a:rPr>
              <a:t>process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Explore ways in which good practice can positively use the impact of </a:t>
            </a:r>
            <a:r>
              <a:rPr lang="en-US" dirty="0" err="1">
                <a:ea typeface="Calibri" panose="020F0502020204030204" pitchFamily="34" charset="0"/>
                <a:cs typeface="Times New Roman" panose="02020603050405020304" pitchFamily="18" charset="0"/>
              </a:rPr>
              <a:t>behavioural</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bias</a:t>
            </a:r>
            <a:endParaRPr lang="en-US" dirty="0">
              <a:ea typeface="Calibri" panose="020F0502020204030204" pitchFamily="34" charset="0"/>
              <a:cs typeface="Times New Roman" panose="02020603050405020304" pitchFamily="18" charset="0"/>
            </a:endParaRPr>
          </a:p>
        </p:txBody>
      </p:sp>
      <p:sp>
        <p:nvSpPr>
          <p:cNvPr id="4" name="Footer Placeholder 11"/>
          <p:cNvSpPr>
            <a:spLocks noGrp="1"/>
          </p:cNvSpPr>
          <p:nvPr>
            <p:ph type="ftr" sz="quarter" idx="4294967295"/>
          </p:nvPr>
        </p:nvSpPr>
        <p:spPr>
          <a:xfrm>
            <a:off x="287895" y="4910577"/>
            <a:ext cx="6264000" cy="180000"/>
          </a:xfrm>
          <a:prstGeom prst="rect">
            <a:avLst/>
          </a:prstGeom>
        </p:spPr>
        <p:txBody>
          <a:bodyPr/>
          <a:lstStyle/>
          <a:p>
            <a:r>
              <a:rPr lang="en-GB" sz="800" dirty="0" smtClean="0"/>
              <a:t>For financial intermediary use only, not to be used with customers</a:t>
            </a:r>
            <a:r>
              <a:rPr lang="en-GB" dirty="0" smtClean="0"/>
              <a:t>.</a:t>
            </a:r>
            <a:endParaRPr lang="en-GB" dirty="0"/>
          </a:p>
        </p:txBody>
      </p:sp>
    </p:spTree>
    <p:extLst>
      <p:ext uri="{BB962C8B-B14F-4D97-AF65-F5344CB8AC3E}">
        <p14:creationId xmlns:p14="http://schemas.microsoft.com/office/powerpoint/2010/main" val="113013100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 aversion</a:t>
            </a:r>
            <a:endParaRPr lang="en-GB" dirty="0"/>
          </a:p>
        </p:txBody>
      </p:sp>
      <p:sp>
        <p:nvSpPr>
          <p:cNvPr id="3" name="Text Placeholder 2"/>
          <p:cNvSpPr>
            <a:spLocks noGrp="1"/>
          </p:cNvSpPr>
          <p:nvPr>
            <p:ph type="body" sz="quarter" idx="13"/>
          </p:nvPr>
        </p:nvSpPr>
        <p:spPr/>
        <p:txBody>
          <a:bodyPr/>
          <a:lstStyle/>
          <a:p>
            <a:r>
              <a:rPr lang="en-GB" dirty="0" smtClean="0"/>
              <a:t>Neal Cole – The Psychology of loss 19/7/2012</a:t>
            </a:r>
            <a:endParaRPr lang="en-GB" dirty="0"/>
          </a:p>
        </p:txBody>
      </p:sp>
      <p:graphicFrame>
        <p:nvGraphicFramePr>
          <p:cNvPr id="4" name="Chart 3"/>
          <p:cNvGraphicFramePr/>
          <p:nvPr>
            <p:extLst/>
          </p:nvPr>
        </p:nvGraphicFramePr>
        <p:xfrm>
          <a:off x="314249" y="1036514"/>
          <a:ext cx="5605220" cy="353436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334932" y="1643236"/>
            <a:ext cx="1960536" cy="2031325"/>
          </a:xfrm>
          <a:prstGeom prst="rect">
            <a:avLst/>
          </a:prstGeom>
        </p:spPr>
        <p:txBody>
          <a:bodyPr wrap="square">
            <a:spAutoFit/>
          </a:bodyPr>
          <a:lstStyle/>
          <a:p>
            <a:pPr algn="ctr"/>
            <a:r>
              <a:rPr lang="en-GB" sz="1800" dirty="0" smtClean="0"/>
              <a:t>“A </a:t>
            </a:r>
            <a:r>
              <a:rPr lang="en-GB" sz="1800" dirty="0"/>
              <a:t>loss that is identical in money terms to a gain is valued up to 2.5 times more than the </a:t>
            </a:r>
            <a:r>
              <a:rPr lang="en-GB" sz="1800" dirty="0" smtClean="0"/>
              <a:t>gain”</a:t>
            </a:r>
            <a:endParaRPr lang="en-GB" sz="1800" dirty="0"/>
          </a:p>
        </p:txBody>
      </p:sp>
      <p:sp>
        <p:nvSpPr>
          <p:cNvPr id="6" name="Smiley Face 5"/>
          <p:cNvSpPr/>
          <p:nvPr/>
        </p:nvSpPr>
        <p:spPr>
          <a:xfrm>
            <a:off x="1070335" y="3240031"/>
            <a:ext cx="649705" cy="634104"/>
          </a:xfrm>
          <a:prstGeom prst="smileyFace">
            <a:avLst>
              <a:gd name="adj" fmla="val 465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7" name="Smiley Face 6"/>
          <p:cNvSpPr/>
          <p:nvPr/>
        </p:nvSpPr>
        <p:spPr>
          <a:xfrm>
            <a:off x="3004904" y="2708758"/>
            <a:ext cx="649705" cy="634104"/>
          </a:xfrm>
          <a:prstGeom prst="smileyFace">
            <a:avLst>
              <a:gd name="adj" fmla="val -465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sp>
        <p:nvSpPr>
          <p:cNvPr id="8" name="Smiley Face 7"/>
          <p:cNvSpPr/>
          <p:nvPr/>
        </p:nvSpPr>
        <p:spPr>
          <a:xfrm>
            <a:off x="3004627" y="1795248"/>
            <a:ext cx="649705" cy="634104"/>
          </a:xfrm>
          <a:prstGeom prst="smileyFace">
            <a:avLst>
              <a:gd name="adj" fmla="val -465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bg1"/>
              </a:solidFill>
              <a:latin typeface="Just Script" panose="02020803050402020203" pitchFamily="18" charset="0"/>
            </a:endParaRP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 r="-9642" b="38223"/>
          <a:stretch/>
        </p:blipFill>
        <p:spPr bwMode="auto">
          <a:xfrm>
            <a:off x="3035901" y="3674561"/>
            <a:ext cx="729304" cy="39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51222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12" dur="500"/>
                                        <p:tgtEl>
                                          <p:spTgt spid="4">
                                            <p:graphicEl>
                                              <a:chart seriesIdx="0" categoryIdx="0" bldStep="ptInSeries"/>
                                            </p:graphic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21" dur="500"/>
                                        <p:tgtEl>
                                          <p:spTgt spid="4">
                                            <p:graphicEl>
                                              <a:chart seriesIdx="0" categoryIdx="1" bldStep="ptInSeries"/>
                                            </p:graphicEl>
                                          </p:spTgt>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wipe(down)">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P spid="5"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4" name="TextBox 3"/>
          <p:cNvSpPr txBox="1"/>
          <p:nvPr/>
        </p:nvSpPr>
        <p:spPr>
          <a:xfrm>
            <a:off x="380240" y="774543"/>
            <a:ext cx="7983020" cy="4247317"/>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US" sz="1600" dirty="0" smtClean="0"/>
              <a:t>Combat </a:t>
            </a:r>
            <a:r>
              <a:rPr lang="en-US" sz="1600" dirty="0"/>
              <a:t>rash judgements with data and facts</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Take views </a:t>
            </a:r>
            <a:r>
              <a:rPr lang="en-US" sz="1600" dirty="0"/>
              <a:t>seriously.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Challenge any unusual mental </a:t>
            </a:r>
            <a:r>
              <a:rPr lang="en-US" sz="1600" dirty="0" smtClean="0"/>
              <a:t>accounting.</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Review attitude </a:t>
            </a:r>
            <a:r>
              <a:rPr lang="en-US" sz="1600" dirty="0"/>
              <a:t>to risk </a:t>
            </a:r>
            <a:r>
              <a:rPr lang="en-US" sz="1600" dirty="0" smtClean="0"/>
              <a:t>questionnaires.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smtClean="0"/>
              <a:t>Emphasise</a:t>
            </a:r>
            <a:r>
              <a:rPr lang="en-US" sz="1600" dirty="0" smtClean="0"/>
              <a:t> capacity for loss and financial resilience.</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‘Soft’ </a:t>
            </a:r>
            <a:r>
              <a:rPr lang="en-US" sz="1600" dirty="0" smtClean="0"/>
              <a:t>questioning.</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Do they have other sources of income in retirement</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Ask </a:t>
            </a:r>
            <a:r>
              <a:rPr lang="en-US" sz="1600" dirty="0"/>
              <a:t>clients what advice they would give someone </a:t>
            </a:r>
            <a:r>
              <a:rPr lang="en-US" sz="1600" dirty="0" smtClean="0"/>
              <a:t>else.</a:t>
            </a:r>
          </a:p>
          <a:p>
            <a:pPr marL="285750" indent="-285750">
              <a:buFont typeface="Arial" panose="020B0604020202020204" pitchFamily="34" charset="0"/>
              <a:buChar char="•"/>
            </a:pPr>
            <a:endParaRPr lang="en-US" sz="1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0333" y="1458930"/>
            <a:ext cx="2599362" cy="2599362"/>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24066217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 options</a:t>
            </a:r>
            <a:endParaRPr lang="en-GB" dirty="0"/>
          </a:p>
        </p:txBody>
      </p:sp>
      <p:sp>
        <p:nvSpPr>
          <p:cNvPr id="3" name="Text Placeholder 2"/>
          <p:cNvSpPr>
            <a:spLocks noGrp="1"/>
          </p:cNvSpPr>
          <p:nvPr>
            <p:ph type="body" sz="quarter" idx="13"/>
          </p:nvPr>
        </p:nvSpPr>
        <p:spPr/>
        <p:txBody>
          <a:bodyPr/>
          <a:lstStyle/>
          <a:p>
            <a:endParaRPr lang="en-GB"/>
          </a:p>
        </p:txBody>
      </p:sp>
      <p:sp>
        <p:nvSpPr>
          <p:cNvPr id="8" name="TextBox 7"/>
          <p:cNvSpPr txBox="1"/>
          <p:nvPr/>
        </p:nvSpPr>
        <p:spPr>
          <a:xfrm>
            <a:off x="4683236" y="1299659"/>
            <a:ext cx="3308764" cy="3170099"/>
          </a:xfrm>
          <a:prstGeom prst="rect">
            <a:avLst/>
          </a:prstGeom>
          <a:noFill/>
        </p:spPr>
        <p:txBody>
          <a:bodyPr wrap="square" rtlCol="0">
            <a:spAutoFit/>
          </a:bodyPr>
          <a:lstStyle/>
          <a:p>
            <a:r>
              <a:rPr lang="en-GB" sz="2000" dirty="0" smtClean="0"/>
              <a:t>Areas of focus:</a:t>
            </a:r>
          </a:p>
          <a:p>
            <a:endParaRPr lang="en-GB" sz="2000" dirty="0"/>
          </a:p>
          <a:p>
            <a:pPr marL="342900" indent="-342900">
              <a:buAutoNum type="arabicPeriod"/>
            </a:pPr>
            <a:r>
              <a:rPr lang="en-GB" sz="2000" dirty="0" smtClean="0"/>
              <a:t>Hyperbolic Discounting</a:t>
            </a:r>
          </a:p>
          <a:p>
            <a:pPr marL="342900" indent="-342900">
              <a:buAutoNum type="arabicPeriod"/>
            </a:pPr>
            <a:endParaRPr lang="en-GB" sz="2000" dirty="0"/>
          </a:p>
          <a:p>
            <a:pPr marL="342900" indent="-342900">
              <a:buAutoNum type="arabicPeriod"/>
            </a:pPr>
            <a:r>
              <a:rPr lang="en-GB" sz="2000" dirty="0" smtClean="0"/>
              <a:t>Present Bias</a:t>
            </a:r>
          </a:p>
          <a:p>
            <a:pPr marL="342900" indent="-342900">
              <a:buAutoNum type="arabicPeriod"/>
            </a:pPr>
            <a:endParaRPr lang="en-GB" sz="2000" dirty="0"/>
          </a:p>
          <a:p>
            <a:pPr marL="342900" indent="-342900">
              <a:buAutoNum type="arabicPeriod"/>
            </a:pPr>
            <a:r>
              <a:rPr lang="en-GB" sz="2000" dirty="0" smtClean="0"/>
              <a:t>Framing</a:t>
            </a:r>
          </a:p>
          <a:p>
            <a:pPr marL="342900" indent="-342900">
              <a:buAutoNum type="arabicPeriod"/>
            </a:pPr>
            <a:endParaRPr lang="en-GB" sz="2000" dirty="0"/>
          </a:p>
          <a:p>
            <a:endParaRPr lang="en-GB" sz="2000" dirty="0"/>
          </a:p>
          <a:p>
            <a:pPr marL="342900" indent="-342900">
              <a:buAutoNum type="arabicPeriod"/>
            </a:pPr>
            <a:endParaRPr lang="en-GB" sz="2000" dirty="0"/>
          </a:p>
        </p:txBody>
      </p:sp>
      <p:pic>
        <p:nvPicPr>
          <p:cNvPr id="5" name="Picture 4"/>
          <p:cNvPicPr>
            <a:picLocks noChangeAspect="1"/>
          </p:cNvPicPr>
          <p:nvPr/>
        </p:nvPicPr>
        <p:blipFill>
          <a:blip r:embed="rId3"/>
          <a:stretch>
            <a:fillRect/>
          </a:stretch>
        </p:blipFill>
        <p:spPr>
          <a:xfrm>
            <a:off x="1083790" y="1299659"/>
            <a:ext cx="3056210" cy="2924049"/>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53967551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75553" y="986601"/>
            <a:ext cx="2826749" cy="2826749"/>
          </a:xfrm>
          <a:prstGeom prst="rect">
            <a:avLst/>
          </a:prstGeom>
        </p:spPr>
      </p:pic>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051" y="986601"/>
            <a:ext cx="2826749" cy="2826749"/>
          </a:xfrm>
          <a:prstGeom prst="rect">
            <a:avLst/>
          </a:prstGeom>
        </p:spPr>
      </p:pic>
      <p:sp>
        <p:nvSpPr>
          <p:cNvPr id="2" name="Title 1"/>
          <p:cNvSpPr>
            <a:spLocks noGrp="1"/>
          </p:cNvSpPr>
          <p:nvPr>
            <p:ph type="title"/>
          </p:nvPr>
        </p:nvSpPr>
        <p:spPr/>
        <p:txBody>
          <a:bodyPr/>
          <a:lstStyle/>
          <a:p>
            <a:r>
              <a:rPr lang="en-GB" dirty="0" smtClean="0"/>
              <a:t>experiment</a:t>
            </a:r>
            <a:endParaRPr lang="en-GB" dirty="0"/>
          </a:p>
        </p:txBody>
      </p:sp>
      <p:sp>
        <p:nvSpPr>
          <p:cNvPr id="3" name="Text Placeholder 2"/>
          <p:cNvSpPr>
            <a:spLocks noGrp="1"/>
          </p:cNvSpPr>
          <p:nvPr>
            <p:ph type="body" sz="quarter" idx="13"/>
          </p:nvPr>
        </p:nvSpPr>
        <p:spPr/>
        <p:txBody>
          <a:bodyPr/>
          <a:lstStyle/>
          <a:p>
            <a:r>
              <a:rPr lang="en-GB" dirty="0" smtClean="0"/>
              <a:t>Dan Ariely 2013</a:t>
            </a:r>
            <a:endParaRPr lang="en-GB" dirty="0"/>
          </a:p>
        </p:txBody>
      </p:sp>
      <p:sp>
        <p:nvSpPr>
          <p:cNvPr id="6" name="TextBox 5"/>
          <p:cNvSpPr txBox="1"/>
          <p:nvPr/>
        </p:nvSpPr>
        <p:spPr>
          <a:xfrm>
            <a:off x="6110783" y="1861426"/>
            <a:ext cx="1327441" cy="584775"/>
          </a:xfrm>
          <a:prstGeom prst="rect">
            <a:avLst/>
          </a:prstGeom>
          <a:noFill/>
        </p:spPr>
        <p:txBody>
          <a:bodyPr wrap="square" rtlCol="0">
            <a:spAutoFit/>
          </a:bodyPr>
          <a:lstStyle/>
          <a:p>
            <a:r>
              <a:rPr lang="en-GB" sz="3200" dirty="0"/>
              <a:t>£</a:t>
            </a:r>
            <a:r>
              <a:rPr lang="en-GB" sz="3200" dirty="0" smtClean="0"/>
              <a:t>10</a:t>
            </a:r>
            <a:endParaRPr lang="en-GB" sz="3200" dirty="0"/>
          </a:p>
        </p:txBody>
      </p:sp>
      <p:sp>
        <p:nvSpPr>
          <p:cNvPr id="7" name="TextBox 6"/>
          <p:cNvSpPr txBox="1"/>
          <p:nvPr/>
        </p:nvSpPr>
        <p:spPr>
          <a:xfrm>
            <a:off x="1730894" y="1852604"/>
            <a:ext cx="1121164" cy="584775"/>
          </a:xfrm>
          <a:prstGeom prst="rect">
            <a:avLst/>
          </a:prstGeom>
          <a:noFill/>
        </p:spPr>
        <p:txBody>
          <a:bodyPr wrap="square" rtlCol="0">
            <a:spAutoFit/>
          </a:bodyPr>
          <a:lstStyle/>
          <a:p>
            <a:r>
              <a:rPr lang="en-GB" sz="3200" dirty="0"/>
              <a:t>£</a:t>
            </a:r>
            <a:r>
              <a:rPr lang="en-GB" sz="3200" dirty="0" smtClean="0"/>
              <a:t>12</a:t>
            </a:r>
            <a:endParaRPr lang="en-GB" sz="3200" dirty="0"/>
          </a:p>
        </p:txBody>
      </p:sp>
      <p:sp>
        <p:nvSpPr>
          <p:cNvPr id="9" name="TextBox 8"/>
          <p:cNvSpPr txBox="1"/>
          <p:nvPr/>
        </p:nvSpPr>
        <p:spPr>
          <a:xfrm>
            <a:off x="653143" y="4024063"/>
            <a:ext cx="3420093" cy="369332"/>
          </a:xfrm>
          <a:prstGeom prst="rect">
            <a:avLst/>
          </a:prstGeom>
          <a:noFill/>
        </p:spPr>
        <p:txBody>
          <a:bodyPr wrap="square" rtlCol="0">
            <a:spAutoFit/>
          </a:bodyPr>
          <a:lstStyle/>
          <a:p>
            <a:r>
              <a:rPr lang="en-GB" sz="1800" dirty="0" smtClean="0"/>
              <a:t>Gain £12 for every TV sold</a:t>
            </a:r>
            <a:endParaRPr lang="en-GB" sz="1800" dirty="0"/>
          </a:p>
        </p:txBody>
      </p:sp>
      <p:sp>
        <p:nvSpPr>
          <p:cNvPr id="10" name="TextBox 9"/>
          <p:cNvSpPr txBox="1"/>
          <p:nvPr/>
        </p:nvSpPr>
        <p:spPr>
          <a:xfrm>
            <a:off x="4667003" y="4042492"/>
            <a:ext cx="3699643" cy="369332"/>
          </a:xfrm>
          <a:prstGeom prst="rect">
            <a:avLst/>
          </a:prstGeom>
          <a:noFill/>
        </p:spPr>
        <p:txBody>
          <a:bodyPr wrap="square" rtlCol="0">
            <a:spAutoFit/>
          </a:bodyPr>
          <a:lstStyle/>
          <a:p>
            <a:r>
              <a:rPr lang="en-GB" sz="1800" dirty="0" smtClean="0"/>
              <a:t>Lose £10 for every TV NOT sold</a:t>
            </a:r>
            <a:endParaRPr lang="en-GB" sz="1800" dirty="0"/>
          </a:p>
        </p:txBody>
      </p:sp>
      <p:sp>
        <p:nvSpPr>
          <p:cNvPr id="11" name="TextBox 10"/>
          <p:cNvSpPr txBox="1"/>
          <p:nvPr/>
        </p:nvSpPr>
        <p:spPr>
          <a:xfrm>
            <a:off x="3485239" y="1100763"/>
            <a:ext cx="1961361" cy="1015663"/>
          </a:xfrm>
          <a:prstGeom prst="rect">
            <a:avLst/>
          </a:prstGeom>
          <a:noFill/>
        </p:spPr>
        <p:txBody>
          <a:bodyPr wrap="square" rtlCol="0">
            <a:spAutoFit/>
          </a:bodyPr>
          <a:lstStyle/>
          <a:p>
            <a:pPr algn="ctr"/>
            <a:r>
              <a:rPr lang="en-GB" sz="2000" dirty="0" smtClean="0"/>
              <a:t>£2 up for selling A rather than B</a:t>
            </a:r>
            <a:endParaRPr lang="en-GB" sz="2000" dirty="0"/>
          </a:p>
        </p:txBody>
      </p:sp>
      <p:sp>
        <p:nvSpPr>
          <p:cNvPr id="18" name="TextBox 17"/>
          <p:cNvSpPr txBox="1"/>
          <p:nvPr/>
        </p:nvSpPr>
        <p:spPr>
          <a:xfrm>
            <a:off x="881374" y="2144991"/>
            <a:ext cx="7169090" cy="461665"/>
          </a:xfrm>
          <a:prstGeom prst="rect">
            <a:avLst/>
          </a:prstGeom>
          <a:solidFill>
            <a:schemeClr val="accent2">
              <a:lumMod val="40000"/>
              <a:lumOff val="60000"/>
            </a:schemeClr>
          </a:solidFill>
        </p:spPr>
        <p:txBody>
          <a:bodyPr wrap="square" rtlCol="0">
            <a:spAutoFit/>
          </a:bodyPr>
          <a:lstStyle/>
          <a:p>
            <a:r>
              <a:rPr lang="en-GB" sz="2400" dirty="0" smtClean="0"/>
              <a:t>Most sold TV B to retain £10, rather than make £12</a:t>
            </a:r>
            <a:endParaRPr lang="en-GB" sz="2400" dirty="0"/>
          </a:p>
        </p:txBody>
      </p:sp>
      <p:sp>
        <p:nvSpPr>
          <p:cNvPr id="12" name="TextBox 11"/>
          <p:cNvSpPr txBox="1"/>
          <p:nvPr/>
        </p:nvSpPr>
        <p:spPr>
          <a:xfrm>
            <a:off x="1992159" y="2609745"/>
            <a:ext cx="623685" cy="306727"/>
          </a:xfrm>
          <a:prstGeom prst="rect">
            <a:avLst/>
          </a:prstGeom>
          <a:noFill/>
        </p:spPr>
        <p:txBody>
          <a:bodyPr wrap="square" lIns="0" tIns="0" rIns="0" bIns="0" rtlCol="0">
            <a:noAutofit/>
          </a:bodyPr>
          <a:lstStyle/>
          <a:p>
            <a:pPr>
              <a:spcAft>
                <a:spcPts val="300"/>
              </a:spcAft>
            </a:pPr>
            <a:r>
              <a:rPr lang="en-GB" sz="6600" b="1" dirty="0" smtClean="0">
                <a:solidFill>
                  <a:schemeClr val="bg1"/>
                </a:solidFill>
              </a:rPr>
              <a:t>A</a:t>
            </a:r>
          </a:p>
        </p:txBody>
      </p:sp>
      <p:sp>
        <p:nvSpPr>
          <p:cNvPr id="19" name="TextBox 18"/>
          <p:cNvSpPr txBox="1"/>
          <p:nvPr/>
        </p:nvSpPr>
        <p:spPr>
          <a:xfrm>
            <a:off x="6397751" y="2609745"/>
            <a:ext cx="623685" cy="306727"/>
          </a:xfrm>
          <a:prstGeom prst="rect">
            <a:avLst/>
          </a:prstGeom>
          <a:noFill/>
        </p:spPr>
        <p:txBody>
          <a:bodyPr wrap="square" lIns="0" tIns="0" rIns="0" bIns="0" rtlCol="0">
            <a:noAutofit/>
          </a:bodyPr>
          <a:lstStyle/>
          <a:p>
            <a:pPr>
              <a:spcAft>
                <a:spcPts val="300"/>
              </a:spcAft>
            </a:pPr>
            <a:r>
              <a:rPr lang="en-GB" sz="6600" b="1" dirty="0">
                <a:solidFill>
                  <a:schemeClr val="bg1"/>
                </a:solidFill>
              </a:rPr>
              <a:t>B</a:t>
            </a:r>
            <a:endParaRPr lang="en-GB" sz="6600" b="1" dirty="0" smtClean="0">
              <a:solidFill>
                <a:schemeClr val="bg1"/>
              </a:solidFill>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7086" y="1302123"/>
            <a:ext cx="761568" cy="761568"/>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48944" y="3167767"/>
            <a:ext cx="729828" cy="729828"/>
          </a:xfrm>
          <a:prstGeom prst="rect">
            <a:avLst/>
          </a:prstGeom>
        </p:spPr>
      </p:pic>
      <p:pic>
        <p:nvPicPr>
          <p:cNvPr id="26" name="Picture 2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427339" y="3159467"/>
            <a:ext cx="783560" cy="783560"/>
          </a:xfrm>
          <a:prstGeom prst="rect">
            <a:avLst/>
          </a:prstGeom>
        </p:spPr>
      </p:pic>
      <p:pic>
        <p:nvPicPr>
          <p:cNvPr id="27" name="Pictur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524046" y="2953342"/>
            <a:ext cx="765029" cy="765029"/>
          </a:xfrm>
          <a:prstGeom prst="rect">
            <a:avLst/>
          </a:prstGeom>
        </p:spPr>
      </p:pic>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86988" y="2437939"/>
            <a:ext cx="729828" cy="729828"/>
          </a:xfrm>
          <a:prstGeom prst="rect">
            <a:avLst/>
          </a:prstGeom>
        </p:spPr>
      </p:pic>
      <p:sp>
        <p:nvSpPr>
          <p:cNvPr id="24"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6609131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7"/>
                                        </p:tgtEl>
                                        <p:attrNameLst>
                                          <p:attrName>ppt_x</p:attrName>
                                        </p:attrNameLst>
                                      </p:cBhvr>
                                      <p:tavLst>
                                        <p:tav tm="0">
                                          <p:val>
                                            <p:strVal val="ppt_x"/>
                                          </p:val>
                                        </p:tav>
                                        <p:tav tm="100000">
                                          <p:val>
                                            <p:strVal val="ppt_x"/>
                                          </p:val>
                                        </p:tav>
                                      </p:tavLst>
                                    </p:anim>
                                    <p:anim calcmode="lin" valueType="num">
                                      <p:cBhvr additive="base">
                                        <p:cTn id="35" dur="500"/>
                                        <p:tgtEl>
                                          <p:spTgt spid="27"/>
                                        </p:tgtEl>
                                        <p:attrNameLst>
                                          <p:attrName>ppt_y</p:attrName>
                                        </p:attrNameLst>
                                      </p:cBhvr>
                                      <p:tavLst>
                                        <p:tav tm="0">
                                          <p:val>
                                            <p:strVal val="ppt_y"/>
                                          </p:val>
                                        </p:tav>
                                        <p:tav tm="100000">
                                          <p:val>
                                            <p:strVal val="1+ppt_h/2"/>
                                          </p:val>
                                        </p:tav>
                                      </p:tavLst>
                                    </p:anim>
                                    <p:set>
                                      <p:cBhvr>
                                        <p:cTn id="36" dur="1" fill="hold">
                                          <p:stCondLst>
                                            <p:cond delay="499"/>
                                          </p:stCondLst>
                                        </p:cTn>
                                        <p:tgtEl>
                                          <p:spTgt spid="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plan?</a:t>
            </a:r>
            <a:endParaRPr lang="en-GB" dirty="0"/>
          </a:p>
        </p:txBody>
      </p:sp>
      <p:sp>
        <p:nvSpPr>
          <p:cNvPr id="3" name="Content Placeholder 2"/>
          <p:cNvSpPr>
            <a:spLocks noGrp="1"/>
          </p:cNvSpPr>
          <p:nvPr>
            <p:ph type="body" sz="quarter" idx="13"/>
          </p:nvPr>
        </p:nvSpPr>
        <p:spPr/>
        <p:txBody>
          <a:bodyPr>
            <a:noAutofit/>
          </a:bodyPr>
          <a:lstStyle/>
          <a:p>
            <a:endParaRPr lang="en-GB" sz="1600" b="0" dirty="0" smtClean="0"/>
          </a:p>
          <a:p>
            <a:endParaRPr lang="en-GB" sz="1600" b="0" dirty="0"/>
          </a:p>
          <a:p>
            <a:endParaRPr lang="en-GB" sz="1600" b="0" dirty="0" smtClean="0"/>
          </a:p>
        </p:txBody>
      </p:sp>
      <p:sp>
        <p:nvSpPr>
          <p:cNvPr id="5" name="Slide Number Placeholder 4"/>
          <p:cNvSpPr>
            <a:spLocks noGrp="1"/>
          </p:cNvSpPr>
          <p:nvPr>
            <p:ph type="sldNum" sz="quarter" idx="4294967295"/>
          </p:nvPr>
        </p:nvSpPr>
        <p:spPr>
          <a:xfrm>
            <a:off x="8907463" y="314325"/>
            <a:ext cx="236537" cy="236538"/>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24</a:t>
            </a:fld>
            <a:endParaRPr lang="en-GB" dirty="0">
              <a:solidFill>
                <a:prstClr val="white"/>
              </a:solidFill>
            </a:endParaRPr>
          </a:p>
        </p:txBody>
      </p:sp>
      <p:sp>
        <p:nvSpPr>
          <p:cNvPr id="9" name="Rectangle 8"/>
          <p:cNvSpPr/>
          <p:nvPr/>
        </p:nvSpPr>
        <p:spPr>
          <a:xfrm>
            <a:off x="356259" y="1139038"/>
            <a:ext cx="6970816" cy="2862322"/>
          </a:xfrm>
          <a:prstGeom prst="rect">
            <a:avLst/>
          </a:prstGeom>
        </p:spPr>
        <p:txBody>
          <a:bodyPr wrap="square">
            <a:spAutoFit/>
          </a:bodyPr>
          <a:lstStyle/>
          <a:p>
            <a:pPr marL="285750" indent="-285750">
              <a:buFont typeface="Arial" panose="020B0604020202020204" pitchFamily="34" charset="0"/>
              <a:buChar char="•"/>
            </a:pPr>
            <a:r>
              <a:rPr lang="en-US" sz="1800" dirty="0"/>
              <a:t>Present bias – ‘Live for today</a:t>
            </a:r>
            <a:r>
              <a:rPr lang="en-US" sz="1800" dirty="0" smtClean="0"/>
              <a:t>!’</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Time varying preferences – ‘I’ll do it tomorrow’</a:t>
            </a:r>
          </a:p>
          <a:p>
            <a:endParaRPr lang="en-GB" sz="1800" dirty="0"/>
          </a:p>
          <a:p>
            <a:pPr marL="285750" indent="-285750">
              <a:buFont typeface="Arial" panose="020B0604020202020204" pitchFamily="34" charset="0"/>
              <a:buChar char="•"/>
            </a:pPr>
            <a:r>
              <a:rPr lang="en-GB" sz="1800" dirty="0" smtClean="0"/>
              <a:t>Limited foresight – ‘What will this cost me today?’</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US" sz="1800" dirty="0"/>
              <a:t>Status quo bias – ‘Keep things as they are today</a:t>
            </a:r>
            <a:r>
              <a:rPr lang="en-US" sz="1800" dirty="0" smtClean="0"/>
              <a:t>’</a:t>
            </a: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Projection bias </a:t>
            </a:r>
            <a:r>
              <a:rPr lang="en-GB" sz="1800" dirty="0" smtClean="0"/>
              <a:t>– ‘My views will never change’</a:t>
            </a:r>
          </a:p>
          <a:p>
            <a:pPr marL="285750" indent="-285750">
              <a:buFont typeface="Arial" panose="020B0604020202020204" pitchFamily="34" charset="0"/>
              <a:buChar char="•"/>
            </a:pPr>
            <a:endParaRPr lang="en-GB" sz="18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87572" y="2766942"/>
            <a:ext cx="2376558" cy="2376558"/>
          </a:xfrm>
          <a:prstGeom prst="rect">
            <a:avLst/>
          </a:prstGeom>
        </p:spPr>
      </p:pic>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41873708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wipe(left)">
                                      <p:cBhvr>
                                        <p:cTn id="2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the frame?</a:t>
            </a:r>
            <a:endParaRPr lang="en-GB" dirty="0"/>
          </a:p>
        </p:txBody>
      </p:sp>
      <p:sp>
        <p:nvSpPr>
          <p:cNvPr id="4" name="Rectangle 3"/>
          <p:cNvSpPr/>
          <p:nvPr/>
        </p:nvSpPr>
        <p:spPr>
          <a:xfrm>
            <a:off x="1088287" y="1748987"/>
            <a:ext cx="6808210" cy="1569660"/>
          </a:xfrm>
          <a:prstGeom prst="rect">
            <a:avLst/>
          </a:prstGeom>
        </p:spPr>
        <p:txBody>
          <a:bodyPr wrap="square">
            <a:spAutoFit/>
          </a:bodyPr>
          <a:lstStyle/>
          <a:p>
            <a:pPr algn="ctr"/>
            <a:r>
              <a:rPr lang="en-US" sz="2400" dirty="0" smtClean="0"/>
              <a:t>We expect </a:t>
            </a:r>
            <a:r>
              <a:rPr lang="en-US" sz="2400" dirty="0"/>
              <a:t>firms to </a:t>
            </a:r>
            <a:r>
              <a:rPr lang="en-US" sz="2400" b="1" dirty="0"/>
              <a:t>frame </a:t>
            </a:r>
            <a:r>
              <a:rPr lang="en-US" sz="2400" b="1" dirty="0" smtClean="0"/>
              <a:t>decisions </a:t>
            </a:r>
            <a:r>
              <a:rPr lang="en-US" sz="2400" dirty="0" smtClean="0"/>
              <a:t>for </a:t>
            </a:r>
            <a:r>
              <a:rPr lang="en-US" sz="2400" dirty="0"/>
              <a:t>customers (their “</a:t>
            </a:r>
            <a:r>
              <a:rPr lang="en-US" sz="2400" dirty="0" smtClean="0"/>
              <a:t>choice architecture</a:t>
            </a:r>
            <a:r>
              <a:rPr lang="en-US" sz="2400" dirty="0"/>
              <a:t>”) based on real </a:t>
            </a:r>
            <a:r>
              <a:rPr lang="en-US" sz="2400" dirty="0" smtClean="0"/>
              <a:t>world </a:t>
            </a:r>
            <a:r>
              <a:rPr lang="en-US" sz="2400" b="1" dirty="0" smtClean="0"/>
              <a:t>consumer </a:t>
            </a:r>
            <a:r>
              <a:rPr lang="en-US" sz="2400" b="1" dirty="0" err="1"/>
              <a:t>behaviours</a:t>
            </a:r>
            <a:r>
              <a:rPr lang="en-US" sz="2400" b="1" dirty="0"/>
              <a:t> </a:t>
            </a:r>
            <a:r>
              <a:rPr lang="en-US" sz="2400" dirty="0"/>
              <a:t>and </a:t>
            </a:r>
            <a:r>
              <a:rPr lang="en-US" sz="2400" dirty="0" smtClean="0"/>
              <a:t>not to </a:t>
            </a:r>
            <a:r>
              <a:rPr lang="en-US" sz="2400" dirty="0"/>
              <a:t>exploit biases.</a:t>
            </a:r>
            <a:endParaRPr lang="en-GB" sz="2400" dirty="0"/>
          </a:p>
        </p:txBody>
      </p:sp>
      <p:sp>
        <p:nvSpPr>
          <p:cNvPr id="5" name="Rectangle 4"/>
          <p:cNvSpPr/>
          <p:nvPr/>
        </p:nvSpPr>
        <p:spPr>
          <a:xfrm>
            <a:off x="923112" y="1406057"/>
            <a:ext cx="7138560" cy="2255520"/>
          </a:xfrm>
          <a:prstGeom prst="rect">
            <a:avLst/>
          </a:prstGeom>
          <a:noFill/>
          <a:ln w="193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6" name="Footer Placeholder 11"/>
          <p:cNvSpPr>
            <a:spLocks noGrp="1"/>
          </p:cNvSpPr>
          <p:nvPr/>
        </p:nvSpPr>
        <p:spPr>
          <a:xfrm>
            <a:off x="304882" y="4962181"/>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800" dirty="0" smtClean="0"/>
              <a:t>For financial intermediary use only, not to be used with customers</a:t>
            </a:r>
            <a:r>
              <a:rPr lang="en-GB" dirty="0" smtClean="0"/>
              <a:t>.</a:t>
            </a:r>
            <a:endParaRPr lang="en-GB" dirty="0"/>
          </a:p>
        </p:txBody>
      </p:sp>
      <p:sp>
        <p:nvSpPr>
          <p:cNvPr id="7" name="Text Placeholder 2"/>
          <p:cNvSpPr>
            <a:spLocks noGrp="1"/>
          </p:cNvSpPr>
          <p:nvPr>
            <p:ph type="body" sz="quarter" idx="13"/>
          </p:nvPr>
        </p:nvSpPr>
        <p:spPr>
          <a:xfrm>
            <a:off x="288000" y="4608021"/>
            <a:ext cx="7704000" cy="252413"/>
          </a:xfrm>
        </p:spPr>
        <p:txBody>
          <a:bodyPr/>
          <a:lstStyle/>
          <a:p>
            <a:r>
              <a:rPr lang="en-GB" dirty="0" smtClean="0"/>
              <a:t>FCA: Our Future Approach to Consumers 2017 </a:t>
            </a:r>
            <a:endParaRPr lang="en-GB" dirty="0"/>
          </a:p>
        </p:txBody>
      </p:sp>
    </p:spTree>
    <p:extLst>
      <p:ext uri="{BB962C8B-B14F-4D97-AF65-F5344CB8AC3E}">
        <p14:creationId xmlns:p14="http://schemas.microsoft.com/office/powerpoint/2010/main" val="32056607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hidden="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4159" t="32560" r="9976" b="20342"/>
          <a:stretch/>
        </p:blipFill>
        <p:spPr bwMode="auto">
          <a:xfrm>
            <a:off x="1356124" y="2121953"/>
            <a:ext cx="5891096" cy="193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Framing research - FCA</a:t>
            </a:r>
          </a:p>
        </p:txBody>
      </p:sp>
      <p:sp>
        <p:nvSpPr>
          <p:cNvPr id="7176" name="Text Placeholder 7175"/>
          <p:cNvSpPr>
            <a:spLocks noGrp="1"/>
          </p:cNvSpPr>
          <p:nvPr>
            <p:ph type="body" sz="quarter" idx="13"/>
          </p:nvPr>
        </p:nvSpPr>
        <p:spPr/>
        <p:txBody>
          <a:bodyPr/>
          <a:lstStyle/>
          <a:p>
            <a:r>
              <a:rPr lang="en-GB" dirty="0"/>
              <a:t>FCA Does the framing of retirement income options matter? A behavioural experiment December 2014</a:t>
            </a:r>
          </a:p>
          <a:p>
            <a:endParaRPr lang="en-GB" dirty="0"/>
          </a:p>
        </p:txBody>
      </p:sp>
      <p:graphicFrame>
        <p:nvGraphicFramePr>
          <p:cNvPr id="5" name="Chart 4"/>
          <p:cNvGraphicFramePr/>
          <p:nvPr>
            <p:extLst/>
          </p:nvPr>
        </p:nvGraphicFramePr>
        <p:xfrm>
          <a:off x="634181" y="1091380"/>
          <a:ext cx="8155857" cy="3512369"/>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074601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3" name="Text Placeholder 2"/>
          <p:cNvSpPr>
            <a:spLocks noGrp="1"/>
          </p:cNvSpPr>
          <p:nvPr>
            <p:ph type="body" sz="quarter" idx="13"/>
          </p:nvPr>
        </p:nvSpPr>
        <p:spPr/>
        <p:txBody>
          <a:bodyPr/>
          <a:lstStyle/>
          <a:p>
            <a:endParaRPr lang="en-GB"/>
          </a:p>
        </p:txBody>
      </p:sp>
      <p:sp>
        <p:nvSpPr>
          <p:cNvPr id="4" name="TextBox 3"/>
          <p:cNvSpPr txBox="1"/>
          <p:nvPr/>
        </p:nvSpPr>
        <p:spPr>
          <a:xfrm>
            <a:off x="285750" y="824000"/>
            <a:ext cx="6633665" cy="3785652"/>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What </a:t>
            </a:r>
            <a:r>
              <a:rPr lang="en-US" sz="1600" dirty="0"/>
              <a:t>do other clients have in </a:t>
            </a:r>
            <a:r>
              <a:rPr lang="en-US" sz="1600" dirty="0" smtClean="0"/>
              <a:t>common?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Remind </a:t>
            </a:r>
            <a:r>
              <a:rPr lang="en-US" sz="1600" dirty="0"/>
              <a:t>them of the longevity </a:t>
            </a:r>
            <a:r>
              <a:rPr lang="en-US" sz="1600" dirty="0" smtClean="0"/>
              <a:t>statistics.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Stress the tax </a:t>
            </a:r>
            <a:r>
              <a:rPr lang="en-US" sz="1600" dirty="0" smtClean="0"/>
              <a:t>implications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Try visualization </a:t>
            </a:r>
            <a:r>
              <a:rPr lang="en-US" sz="1600" dirty="0" smtClean="0"/>
              <a:t>approach.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Cash-flow modelling.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Feel, Felt, Found.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8232" y="1430668"/>
            <a:ext cx="2509518" cy="2509518"/>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77527927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 and implement</a:t>
            </a:r>
            <a:endParaRPr lang="en-GB" dirty="0"/>
          </a:p>
        </p:txBody>
      </p:sp>
      <p:sp>
        <p:nvSpPr>
          <p:cNvPr id="3" name="Text Placeholder 2"/>
          <p:cNvSpPr>
            <a:spLocks noGrp="1"/>
          </p:cNvSpPr>
          <p:nvPr>
            <p:ph type="body" sz="quarter" idx="13"/>
          </p:nvPr>
        </p:nvSpPr>
        <p:spPr/>
        <p:txBody>
          <a:bodyPr/>
          <a:lstStyle/>
          <a:p>
            <a:endParaRPr lang="en-GB"/>
          </a:p>
        </p:txBody>
      </p:sp>
      <p:sp>
        <p:nvSpPr>
          <p:cNvPr id="18" name="TextBox 17"/>
          <p:cNvSpPr txBox="1"/>
          <p:nvPr/>
        </p:nvSpPr>
        <p:spPr>
          <a:xfrm>
            <a:off x="4839104" y="1201003"/>
            <a:ext cx="3308764" cy="4401205"/>
          </a:xfrm>
          <a:prstGeom prst="rect">
            <a:avLst/>
          </a:prstGeom>
          <a:noFill/>
        </p:spPr>
        <p:txBody>
          <a:bodyPr wrap="square" rtlCol="0">
            <a:spAutoFit/>
          </a:bodyPr>
          <a:lstStyle/>
          <a:p>
            <a:r>
              <a:rPr lang="en-GB" sz="2000" dirty="0" smtClean="0"/>
              <a:t>Areas of focus:</a:t>
            </a:r>
          </a:p>
          <a:p>
            <a:endParaRPr lang="en-GB" sz="2000" dirty="0"/>
          </a:p>
          <a:p>
            <a:pPr marL="342900" indent="-342900">
              <a:buAutoNum type="arabicPeriod"/>
            </a:pPr>
            <a:endParaRPr lang="en-GB" sz="2000" dirty="0" smtClean="0"/>
          </a:p>
          <a:p>
            <a:pPr marL="342900" indent="-342900">
              <a:buAutoNum type="arabicPeriod"/>
            </a:pPr>
            <a:r>
              <a:rPr lang="en-GB" sz="2000" dirty="0"/>
              <a:t>Paradox of </a:t>
            </a:r>
            <a:r>
              <a:rPr lang="en-GB" sz="2000" dirty="0" smtClean="0"/>
              <a:t>Choice</a:t>
            </a:r>
          </a:p>
          <a:p>
            <a:pPr marL="342900" indent="-342900">
              <a:buAutoNum type="arabicPeriod"/>
            </a:pPr>
            <a:endParaRPr lang="en-GB" sz="2000" dirty="0"/>
          </a:p>
          <a:p>
            <a:pPr marL="342900" indent="-342900">
              <a:buAutoNum type="arabicPeriod"/>
            </a:pPr>
            <a:r>
              <a:rPr lang="en-GB" sz="2000" dirty="0" smtClean="0"/>
              <a:t>Familiarisation Bias</a:t>
            </a:r>
          </a:p>
          <a:p>
            <a:pPr marL="342900" indent="-342900">
              <a:buAutoNum type="arabicPeriod"/>
            </a:pPr>
            <a:endParaRPr lang="en-GB" sz="2000" dirty="0"/>
          </a:p>
          <a:p>
            <a:pPr marL="342900" indent="-342900">
              <a:buAutoNum type="arabicPeriod"/>
            </a:pPr>
            <a:r>
              <a:rPr lang="en-GB" sz="2000" dirty="0" smtClean="0"/>
              <a:t>Default Bias</a:t>
            </a:r>
          </a:p>
          <a:p>
            <a:pPr marL="342900" indent="-342900">
              <a:buAutoNum type="arabicPeriod"/>
            </a:pPr>
            <a:endParaRPr lang="en-GB" sz="2000" dirty="0"/>
          </a:p>
          <a:p>
            <a:pPr marL="342900" indent="-342900">
              <a:buAutoNum type="arabicPeriod"/>
            </a:pPr>
            <a:endParaRPr lang="en-GB" sz="2000" dirty="0"/>
          </a:p>
          <a:p>
            <a:pPr marL="342900" indent="-342900">
              <a:buAutoNum type="arabicPeriod"/>
            </a:pPr>
            <a:endParaRPr lang="en-GB" sz="2000" dirty="0" smtClean="0"/>
          </a:p>
          <a:p>
            <a:pPr marL="342900" indent="-342900">
              <a:buAutoNum type="arabicPeriod"/>
            </a:pPr>
            <a:endParaRPr lang="en-GB" sz="2000" dirty="0"/>
          </a:p>
          <a:p>
            <a:endParaRPr lang="en-GB" sz="2000" dirty="0"/>
          </a:p>
          <a:p>
            <a:pPr marL="342900" indent="-342900">
              <a:buAutoNum type="arabicPeriod"/>
            </a:pPr>
            <a:endParaRPr lang="en-GB" sz="2000" dirty="0"/>
          </a:p>
        </p:txBody>
      </p:sp>
      <p:pic>
        <p:nvPicPr>
          <p:cNvPr id="4" name="Picture 3"/>
          <p:cNvPicPr>
            <a:picLocks noChangeAspect="1"/>
          </p:cNvPicPr>
          <p:nvPr/>
        </p:nvPicPr>
        <p:blipFill>
          <a:blip r:embed="rId3"/>
          <a:stretch>
            <a:fillRect/>
          </a:stretch>
        </p:blipFill>
        <p:spPr>
          <a:xfrm>
            <a:off x="1052072" y="1310185"/>
            <a:ext cx="3156964" cy="2742536"/>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939609500"/>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31076" y="1241856"/>
          <a:ext cx="5877219" cy="316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621653"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29</a:t>
            </a:fld>
            <a:endParaRPr lang="en-GB" dirty="0">
              <a:solidFill>
                <a:prstClr val="white"/>
              </a:solidFill>
            </a:endParaRPr>
          </a:p>
        </p:txBody>
      </p:sp>
      <p:sp>
        <p:nvSpPr>
          <p:cNvPr id="6" name="Title 5"/>
          <p:cNvSpPr>
            <a:spLocks noGrp="1"/>
          </p:cNvSpPr>
          <p:nvPr>
            <p:ph type="title"/>
          </p:nvPr>
        </p:nvSpPr>
        <p:spPr/>
        <p:txBody>
          <a:bodyPr/>
          <a:lstStyle/>
          <a:p>
            <a:r>
              <a:rPr lang="en-GB" dirty="0" smtClean="0"/>
              <a:t>Decisions – ideal formula</a:t>
            </a:r>
            <a:endParaRPr lang="en-GB" dirty="0"/>
          </a:p>
        </p:txBody>
      </p:sp>
      <p:sp>
        <p:nvSpPr>
          <p:cNvPr id="9" name="Rectangle 8"/>
          <p:cNvSpPr/>
          <p:nvPr/>
        </p:nvSpPr>
        <p:spPr>
          <a:xfrm>
            <a:off x="449598" y="4535421"/>
            <a:ext cx="2630486" cy="261610"/>
          </a:xfrm>
          <a:prstGeom prst="rect">
            <a:avLst/>
          </a:prstGeom>
        </p:spPr>
        <p:txBody>
          <a:bodyPr wrap="square">
            <a:spAutoFit/>
          </a:bodyPr>
          <a:lstStyle/>
          <a:p>
            <a:r>
              <a:rPr lang="en-GB" sz="1100" dirty="0" smtClean="0"/>
              <a:t>Source: </a:t>
            </a:r>
            <a:r>
              <a:rPr lang="en-GB" sz="1100" dirty="0"/>
              <a:t>OFT </a:t>
            </a:r>
            <a:r>
              <a:rPr lang="en-GB" sz="1100" dirty="0" smtClean="0"/>
              <a:t>1224, March 2010</a:t>
            </a:r>
            <a:endParaRPr lang="en-GB" sz="1100" dirty="0"/>
          </a:p>
        </p:txBody>
      </p:sp>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575306" y="2152901"/>
            <a:ext cx="2382520" cy="2382520"/>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194954" y="1009677"/>
            <a:ext cx="1143224" cy="1143224"/>
          </a:xfrm>
          <a:prstGeom prst="rect">
            <a:avLst/>
          </a:prstGeom>
        </p:spPr>
      </p:pic>
      <p:sp>
        <p:nvSpPr>
          <p:cNvPr id="8"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62493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D12C7F47-8FCC-42BA-995E-0414C9508880}"/>
                                            </p:graphicEl>
                                          </p:spTgt>
                                        </p:tgtEl>
                                        <p:attrNameLst>
                                          <p:attrName>style.visibility</p:attrName>
                                        </p:attrNameLst>
                                      </p:cBhvr>
                                      <p:to>
                                        <p:strVal val="visible"/>
                                      </p:to>
                                    </p:set>
                                    <p:animEffect transition="in" filter="wipe(left)">
                                      <p:cBhvr>
                                        <p:cTn id="7" dur="500"/>
                                        <p:tgtEl>
                                          <p:spTgt spid="3">
                                            <p:graphicEl>
                                              <a:dgm id="{D12C7F47-8FCC-42BA-995E-0414C95088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A1BDBB10-DA6D-48D3-87E6-8C9B4F0F2CC5}"/>
                                            </p:graphicEl>
                                          </p:spTgt>
                                        </p:tgtEl>
                                        <p:attrNameLst>
                                          <p:attrName>style.visibility</p:attrName>
                                        </p:attrNameLst>
                                      </p:cBhvr>
                                      <p:to>
                                        <p:strVal val="visible"/>
                                      </p:to>
                                    </p:set>
                                    <p:animEffect transition="in" filter="wipe(left)">
                                      <p:cBhvr>
                                        <p:cTn id="12" dur="500"/>
                                        <p:tgtEl>
                                          <p:spTgt spid="3">
                                            <p:graphicEl>
                                              <a:dgm id="{A1BDBB10-DA6D-48D3-87E6-8C9B4F0F2CC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E25488C-D47A-4FD8-A432-65F19B6A43B4}"/>
                                            </p:graphicEl>
                                          </p:spTgt>
                                        </p:tgtEl>
                                        <p:attrNameLst>
                                          <p:attrName>style.visibility</p:attrName>
                                        </p:attrNameLst>
                                      </p:cBhvr>
                                      <p:to>
                                        <p:strVal val="visible"/>
                                      </p:to>
                                    </p:set>
                                    <p:animEffect transition="in" filter="wipe(left)">
                                      <p:cBhvr>
                                        <p:cTn id="17" dur="500"/>
                                        <p:tgtEl>
                                          <p:spTgt spid="3">
                                            <p:graphicEl>
                                              <a:dgm id="{CE25488C-D47A-4FD8-A432-65F19B6A43B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A05E848D-A3F8-40A0-8DC1-4C01D71294AF}"/>
                                            </p:graphicEl>
                                          </p:spTgt>
                                        </p:tgtEl>
                                        <p:attrNameLst>
                                          <p:attrName>style.visibility</p:attrName>
                                        </p:attrNameLst>
                                      </p:cBhvr>
                                      <p:to>
                                        <p:strVal val="visible"/>
                                      </p:to>
                                    </p:set>
                                    <p:animEffect transition="in" filter="wipe(left)">
                                      <p:cBhvr>
                                        <p:cTn id="22" dur="500"/>
                                        <p:tgtEl>
                                          <p:spTgt spid="3">
                                            <p:graphicEl>
                                              <a:dgm id="{A05E848D-A3F8-40A0-8DC1-4C01D71294A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306EE602-F765-4F9F-9A85-94B80146D13B}"/>
                                            </p:graphicEl>
                                          </p:spTgt>
                                        </p:tgtEl>
                                        <p:attrNameLst>
                                          <p:attrName>style.visibility</p:attrName>
                                        </p:attrNameLst>
                                      </p:cBhvr>
                                      <p:to>
                                        <p:strVal val="visible"/>
                                      </p:to>
                                    </p:set>
                                    <p:animEffect transition="in" filter="wipe(left)">
                                      <p:cBhvr>
                                        <p:cTn id="27" dur="500"/>
                                        <p:tgtEl>
                                          <p:spTgt spid="3">
                                            <p:graphicEl>
                                              <a:dgm id="{306EE602-F765-4F9F-9A85-94B80146D13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1EF3136F-9C79-4D1A-8509-6C6709C202A6}"/>
                                            </p:graphicEl>
                                          </p:spTgt>
                                        </p:tgtEl>
                                        <p:attrNameLst>
                                          <p:attrName>style.visibility</p:attrName>
                                        </p:attrNameLst>
                                      </p:cBhvr>
                                      <p:to>
                                        <p:strVal val="visible"/>
                                      </p:to>
                                    </p:set>
                                    <p:animEffect transition="in" filter="wipe(left)">
                                      <p:cBhvr>
                                        <p:cTn id="32" dur="500"/>
                                        <p:tgtEl>
                                          <p:spTgt spid="3">
                                            <p:graphicEl>
                                              <a:dgm id="{1EF3136F-9C79-4D1A-8509-6C6709C202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Freedom and Choice</a:t>
            </a:r>
            <a:endParaRPr lang="en-GB" dirty="0"/>
          </a:p>
        </p:txBody>
      </p:sp>
      <p:sp>
        <p:nvSpPr>
          <p:cNvPr id="2" name="Rectangle 1"/>
          <p:cNvSpPr/>
          <p:nvPr/>
        </p:nvSpPr>
        <p:spPr>
          <a:xfrm>
            <a:off x="4399879" y="1239895"/>
            <a:ext cx="4227755" cy="2747365"/>
          </a:xfrm>
          <a:prstGeom prst="rect">
            <a:avLst/>
          </a:prstGeom>
        </p:spPr>
        <p:txBody>
          <a:bodyPr wrap="square" lIns="91107" tIns="45536" rIns="91107" bIns="45536">
            <a:spAutoFit/>
          </a:bodyPr>
          <a:lstStyle/>
          <a:p>
            <a:pPr algn="ctr"/>
            <a:r>
              <a:rPr lang="en-GB" sz="2800" i="1" dirty="0">
                <a:solidFill>
                  <a:srgbClr val="FFFFFF">
                    <a:lumMod val="50000"/>
                  </a:srgbClr>
                </a:solidFill>
              </a:rPr>
              <a:t>These reforms create more choices for individuals, and we want people to be </a:t>
            </a:r>
            <a:r>
              <a:rPr lang="en-GB" sz="2800" b="1" i="1" dirty="0">
                <a:solidFill>
                  <a:srgbClr val="FFFFFF">
                    <a:lumMod val="10000"/>
                  </a:srgbClr>
                </a:solidFill>
              </a:rPr>
              <a:t>equipped and ready to make informed decisions.</a:t>
            </a:r>
          </a:p>
        </p:txBody>
      </p:sp>
      <p:sp>
        <p:nvSpPr>
          <p:cNvPr id="5" name="TextBox 4"/>
          <p:cNvSpPr txBox="1"/>
          <p:nvPr/>
        </p:nvSpPr>
        <p:spPr>
          <a:xfrm>
            <a:off x="258609" y="4714134"/>
            <a:ext cx="4440624" cy="201798"/>
          </a:xfrm>
          <a:prstGeom prst="rect">
            <a:avLst/>
          </a:prstGeom>
          <a:noFill/>
        </p:spPr>
        <p:txBody>
          <a:bodyPr wrap="square" lIns="77925" tIns="38963" rIns="77925" bIns="38963" rtlCol="0">
            <a:spAutoFit/>
          </a:bodyPr>
          <a:lstStyle/>
          <a:p>
            <a:r>
              <a:rPr lang="en-GB" sz="800" b="1" dirty="0" smtClean="0">
                <a:solidFill>
                  <a:srgbClr val="373433"/>
                </a:solidFill>
              </a:rPr>
              <a:t>Treasury: July 2014</a:t>
            </a:r>
            <a:endParaRPr lang="en-GB" sz="800" b="1" dirty="0">
              <a:solidFill>
                <a:srgbClr val="373433"/>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3708" y="1239895"/>
            <a:ext cx="3005332" cy="3005332"/>
          </a:xfrm>
          <a:prstGeom prst="rect">
            <a:avLst/>
          </a:prstGeom>
        </p:spPr>
      </p:pic>
      <p:sp>
        <p:nvSpPr>
          <p:cNvPr id="8"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29533262"/>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331075" y="1241856"/>
          <a:ext cx="5853157" cy="3164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621653" y="314533"/>
            <a:ext cx="236601" cy="235536"/>
          </a:xfrm>
          <a:custGeom>
            <a:avLst/>
            <a:gdLst>
              <a:gd name="connsiteX0" fmla="*/ 273831 w 630935"/>
              <a:gd name="connsiteY0" fmla="*/ 44 h 628095"/>
              <a:gd name="connsiteX1" fmla="*/ 484123 w 630935"/>
              <a:gd name="connsiteY1" fmla="*/ 71641 h 628095"/>
              <a:gd name="connsiteX2" fmla="*/ 622995 w 630935"/>
              <a:gd name="connsiteY2" fmla="*/ 236624 h 628095"/>
              <a:gd name="connsiteX3" fmla="*/ 628455 w 630935"/>
              <a:gd name="connsiteY3" fmla="*/ 257896 h 628095"/>
              <a:gd name="connsiteX4" fmla="*/ 630935 w 630935"/>
              <a:gd name="connsiteY4" fmla="*/ 282280 h 628095"/>
              <a:gd name="connsiteX5" fmla="*/ 578359 w 630935"/>
              <a:gd name="connsiteY5" fmla="*/ 477353 h 628095"/>
              <a:gd name="connsiteX6" fmla="*/ 472219 w 630935"/>
              <a:gd name="connsiteY6" fmla="*/ 610169 h 628095"/>
              <a:gd name="connsiteX7" fmla="*/ 412703 w 630935"/>
              <a:gd name="connsiteY7" fmla="*/ 626772 h 628095"/>
              <a:gd name="connsiteX8" fmla="*/ 393727 w 630935"/>
              <a:gd name="connsiteY8" fmla="*/ 628095 h 628095"/>
              <a:gd name="connsiteX9" fmla="*/ 334879 w 630935"/>
              <a:gd name="connsiteY9" fmla="*/ 628095 h 628095"/>
              <a:gd name="connsiteX10" fmla="*/ 246923 w 630935"/>
              <a:gd name="connsiteY10" fmla="*/ 614514 h 628095"/>
              <a:gd name="connsiteX11" fmla="*/ 148847 w 630935"/>
              <a:gd name="connsiteY11" fmla="*/ 568145 h 628095"/>
              <a:gd name="connsiteX12" fmla="*/ 15927 w 630935"/>
              <a:gd name="connsiteY12" fmla="*/ 402645 h 628095"/>
              <a:gd name="connsiteX13" fmla="*/ 55 w 630935"/>
              <a:gd name="connsiteY13" fmla="*/ 298881 h 628095"/>
              <a:gd name="connsiteX14" fmla="*/ 56099 w 630935"/>
              <a:gd name="connsiteY14" fmla="*/ 120928 h 628095"/>
              <a:gd name="connsiteX15" fmla="*/ 210347 w 630935"/>
              <a:gd name="connsiteY15" fmla="*/ 8346 h 628095"/>
              <a:gd name="connsiteX16" fmla="*/ 240603 w 630935"/>
              <a:gd name="connsiteY16" fmla="*/ 1082 h 628095"/>
              <a:gd name="connsiteX17" fmla="*/ 273831 w 630935"/>
              <a:gd name="connsiteY17" fmla="*/ 44 h 62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0935" h="628095">
                <a:moveTo>
                  <a:pt x="273831" y="44"/>
                </a:moveTo>
                <a:cubicBezTo>
                  <a:pt x="344919" y="2120"/>
                  <a:pt x="415019" y="25985"/>
                  <a:pt x="484123" y="71641"/>
                </a:cubicBezTo>
                <a:cubicBezTo>
                  <a:pt x="553231" y="117297"/>
                  <a:pt x="599519" y="172291"/>
                  <a:pt x="622995" y="236624"/>
                </a:cubicBezTo>
                <a:cubicBezTo>
                  <a:pt x="625063" y="242936"/>
                  <a:pt x="626883" y="250027"/>
                  <a:pt x="628455" y="257896"/>
                </a:cubicBezTo>
                <a:cubicBezTo>
                  <a:pt x="630023" y="265764"/>
                  <a:pt x="630851" y="273892"/>
                  <a:pt x="630935" y="282280"/>
                </a:cubicBezTo>
                <a:cubicBezTo>
                  <a:pt x="628787" y="343153"/>
                  <a:pt x="611263" y="408178"/>
                  <a:pt x="578359" y="477353"/>
                </a:cubicBezTo>
                <a:cubicBezTo>
                  <a:pt x="545459" y="546529"/>
                  <a:pt x="510079" y="590800"/>
                  <a:pt x="472219" y="610169"/>
                </a:cubicBezTo>
                <a:cubicBezTo>
                  <a:pt x="452383" y="618298"/>
                  <a:pt x="432543" y="623832"/>
                  <a:pt x="412703" y="626772"/>
                </a:cubicBezTo>
                <a:lnTo>
                  <a:pt x="393727" y="628095"/>
                </a:lnTo>
                <a:lnTo>
                  <a:pt x="334879" y="628095"/>
                </a:lnTo>
                <a:lnTo>
                  <a:pt x="246923" y="614514"/>
                </a:lnTo>
                <a:cubicBezTo>
                  <a:pt x="212867" y="604052"/>
                  <a:pt x="180175" y="588595"/>
                  <a:pt x="148847" y="568145"/>
                </a:cubicBezTo>
                <a:cubicBezTo>
                  <a:pt x="86191" y="527246"/>
                  <a:pt x="41883" y="472079"/>
                  <a:pt x="15927" y="402645"/>
                </a:cubicBezTo>
                <a:cubicBezTo>
                  <a:pt x="4683" y="370132"/>
                  <a:pt x="-605" y="335545"/>
                  <a:pt x="55" y="298881"/>
                </a:cubicBezTo>
                <a:cubicBezTo>
                  <a:pt x="635" y="233078"/>
                  <a:pt x="19315" y="173761"/>
                  <a:pt x="56099" y="120928"/>
                </a:cubicBezTo>
                <a:cubicBezTo>
                  <a:pt x="92883" y="68096"/>
                  <a:pt x="144299" y="30568"/>
                  <a:pt x="210347" y="8346"/>
                </a:cubicBezTo>
                <a:cubicBezTo>
                  <a:pt x="220183" y="4368"/>
                  <a:pt x="230267" y="1947"/>
                  <a:pt x="240603" y="1082"/>
                </a:cubicBezTo>
                <a:cubicBezTo>
                  <a:pt x="250935" y="217"/>
                  <a:pt x="262011" y="-129"/>
                  <a:pt x="273831" y="44"/>
                </a:cubicBezTo>
                <a:close/>
              </a:path>
            </a:pathLst>
          </a:custGeom>
        </p:spPr>
        <p:txBody>
          <a:bodyPr/>
          <a:lstStyle/>
          <a:p>
            <a:fld id="{2AADCC53-926D-4C36-A8AC-2583E8B154C3}" type="slidenum">
              <a:rPr lang="en-GB" smtClean="0">
                <a:solidFill>
                  <a:prstClr val="white"/>
                </a:solidFill>
              </a:rPr>
              <a:pPr/>
              <a:t>30</a:t>
            </a:fld>
            <a:endParaRPr lang="en-GB" dirty="0">
              <a:solidFill>
                <a:prstClr val="white"/>
              </a:solidFill>
            </a:endParaRPr>
          </a:p>
        </p:txBody>
      </p:sp>
      <p:sp>
        <p:nvSpPr>
          <p:cNvPr id="6" name="Title 5"/>
          <p:cNvSpPr>
            <a:spLocks noGrp="1"/>
          </p:cNvSpPr>
          <p:nvPr>
            <p:ph type="title"/>
          </p:nvPr>
        </p:nvSpPr>
        <p:spPr/>
        <p:txBody>
          <a:bodyPr/>
          <a:lstStyle/>
          <a:p>
            <a:r>
              <a:rPr lang="en-GB" dirty="0" smtClean="0"/>
              <a:t>Decisions – the risks</a:t>
            </a:r>
            <a:endParaRPr lang="en-GB" dirty="0"/>
          </a:p>
        </p:txBody>
      </p:sp>
      <p:pic>
        <p:nvPicPr>
          <p:cNvPr id="7" name="Pictur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575306" y="2152901"/>
            <a:ext cx="2382520" cy="238252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194954" y="1009677"/>
            <a:ext cx="1143224" cy="1143224"/>
          </a:xfrm>
          <a:prstGeom prst="rect">
            <a:avLst/>
          </a:prstGeom>
        </p:spPr>
      </p:pic>
      <p:sp>
        <p:nvSpPr>
          <p:cNvPr id="8"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409023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A1BDBB10-DA6D-48D3-87E6-8C9B4F0F2CC5}"/>
                                            </p:graphicEl>
                                          </p:spTgt>
                                        </p:tgtEl>
                                        <p:attrNameLst>
                                          <p:attrName>style.visibility</p:attrName>
                                        </p:attrNameLst>
                                      </p:cBhvr>
                                      <p:to>
                                        <p:strVal val="visible"/>
                                      </p:to>
                                    </p:set>
                                    <p:animEffect transition="in" filter="wipe(left)">
                                      <p:cBhvr>
                                        <p:cTn id="7" dur="500"/>
                                        <p:tgtEl>
                                          <p:spTgt spid="3">
                                            <p:graphicEl>
                                              <a:dgm id="{A1BDBB10-DA6D-48D3-87E6-8C9B4F0F2CC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A05E848D-A3F8-40A0-8DC1-4C01D71294AF}"/>
                                            </p:graphicEl>
                                          </p:spTgt>
                                        </p:tgtEl>
                                        <p:attrNameLst>
                                          <p:attrName>style.visibility</p:attrName>
                                        </p:attrNameLst>
                                      </p:cBhvr>
                                      <p:to>
                                        <p:strVal val="visible"/>
                                      </p:to>
                                    </p:set>
                                    <p:animEffect transition="in" filter="wipe(left)">
                                      <p:cBhvr>
                                        <p:cTn id="12" dur="500"/>
                                        <p:tgtEl>
                                          <p:spTgt spid="3">
                                            <p:graphicEl>
                                              <a:dgm id="{A05E848D-A3F8-40A0-8DC1-4C01D71294A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1EF3136F-9C79-4D1A-8509-6C6709C202A6}"/>
                                            </p:graphicEl>
                                          </p:spTgt>
                                        </p:tgtEl>
                                        <p:attrNameLst>
                                          <p:attrName>style.visibility</p:attrName>
                                        </p:attrNameLst>
                                      </p:cBhvr>
                                      <p:to>
                                        <p:strVal val="visible"/>
                                      </p:to>
                                    </p:set>
                                    <p:animEffect transition="in" filter="wipe(left)">
                                      <p:cBhvr>
                                        <p:cTn id="17" dur="500"/>
                                        <p:tgtEl>
                                          <p:spTgt spid="3">
                                            <p:graphicEl>
                                              <a:dgm id="{1EF3136F-9C79-4D1A-8509-6C6709C202A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path" presetSubtype="0" accel="50000" decel="50000" fill="hold"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21"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 with the flow?</a:t>
            </a:r>
            <a:endParaRPr lang="en-GB" dirty="0"/>
          </a:p>
        </p:txBody>
      </p:sp>
      <p:sp>
        <p:nvSpPr>
          <p:cNvPr id="3" name="Text Placeholder 2"/>
          <p:cNvSpPr>
            <a:spLocks noGrp="1"/>
          </p:cNvSpPr>
          <p:nvPr>
            <p:ph type="body" sz="quarter" idx="13"/>
          </p:nvPr>
        </p:nvSpPr>
        <p:spPr/>
        <p:txBody>
          <a:bodyPr/>
          <a:lstStyle/>
          <a:p>
            <a:r>
              <a:rPr lang="en-GB" dirty="0" smtClean="0"/>
              <a:t>*Professional Pensions July 2013</a:t>
            </a:r>
            <a:endParaRPr lang="en-GB" dirty="0"/>
          </a:p>
        </p:txBody>
      </p:sp>
      <p:sp>
        <p:nvSpPr>
          <p:cNvPr id="4" name="Rectangle 3"/>
          <p:cNvSpPr/>
          <p:nvPr/>
        </p:nvSpPr>
        <p:spPr>
          <a:xfrm>
            <a:off x="689749" y="1086696"/>
            <a:ext cx="6751123" cy="2769989"/>
          </a:xfrm>
          <a:prstGeom prst="rect">
            <a:avLst/>
          </a:prstGeom>
        </p:spPr>
        <p:txBody>
          <a:bodyPr wrap="square">
            <a:spAutoFit/>
          </a:bodyPr>
          <a:lstStyle/>
          <a:p>
            <a:pPr marL="285750" indent="-285750">
              <a:buFont typeface="Arial" panose="020B0604020202020204" pitchFamily="34" charset="0"/>
              <a:buChar char="•"/>
            </a:pPr>
            <a:r>
              <a:rPr lang="en-GB" sz="1600" dirty="0"/>
              <a:t>Herding – ‘everyone is doing </a:t>
            </a:r>
            <a:r>
              <a:rPr lang="en-GB" sz="1600" dirty="0" smtClean="0"/>
              <a:t>it’ </a:t>
            </a:r>
          </a:p>
          <a:p>
            <a:pPr marL="628463" lvl="1" indent="-285750">
              <a:buFont typeface="Arial" panose="020B0604020202020204" pitchFamily="34" charset="0"/>
              <a:buChar char="•"/>
            </a:pPr>
            <a:r>
              <a:rPr lang="en-GB" dirty="0" smtClean="0"/>
              <a:t>FCA Retirement Outcomes Review, interim report 2017</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Default option bias – likelihood of choosing that marked as </a:t>
            </a:r>
            <a:r>
              <a:rPr lang="en-GB" sz="1600" dirty="0" smtClean="0"/>
              <a:t>default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Settling – ‘This meets my needs. No need to look any </a:t>
            </a:r>
            <a:r>
              <a:rPr lang="en-GB" sz="1600" dirty="0" smtClean="0"/>
              <a:t>further’</a:t>
            </a:r>
          </a:p>
          <a:p>
            <a:pPr marL="285750" indent="-285750">
              <a:buFont typeface="Arial" panose="020B0604020202020204" pitchFamily="34" charset="0"/>
              <a:buChar char="•"/>
            </a:pPr>
            <a:endParaRPr lang="en-GB" sz="1600" dirty="0"/>
          </a:p>
        </p:txBody>
      </p:sp>
      <p:sp>
        <p:nvSpPr>
          <p:cNvPr id="7" name="Rectangle 6"/>
          <p:cNvSpPr/>
          <p:nvPr/>
        </p:nvSpPr>
        <p:spPr>
          <a:xfrm>
            <a:off x="1374555" y="2454614"/>
            <a:ext cx="5824847" cy="338554"/>
          </a:xfrm>
          <a:prstGeom prst="rect">
            <a:avLst/>
          </a:prstGeom>
        </p:spPr>
        <p:txBody>
          <a:bodyPr wrap="square">
            <a:spAutoFit/>
          </a:bodyPr>
          <a:lstStyle/>
          <a:p>
            <a:r>
              <a:rPr lang="en-GB" sz="1600" dirty="0" smtClean="0"/>
              <a:t>Q. % of NEST members in default fund?</a:t>
            </a:r>
            <a:endParaRPr lang="en-GB" sz="1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5734" y="3530088"/>
            <a:ext cx="1261996" cy="1261996"/>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988" y="3807181"/>
            <a:ext cx="918898" cy="918898"/>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7007" y="3807181"/>
            <a:ext cx="918898" cy="918898"/>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70109" y="3807181"/>
            <a:ext cx="918898" cy="918898"/>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4959" y="3807181"/>
            <a:ext cx="918898" cy="918898"/>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8080" y="3807181"/>
            <a:ext cx="918898" cy="918898"/>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35399" y="3807181"/>
            <a:ext cx="918898" cy="918898"/>
          </a:xfrm>
          <a:prstGeom prst="rect">
            <a:avLst/>
          </a:prstGeom>
        </p:spPr>
      </p:pic>
      <p:sp>
        <p:nvSpPr>
          <p:cNvPr id="14"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
        <p:nvSpPr>
          <p:cNvPr id="5" name="TextBox 4"/>
          <p:cNvSpPr txBox="1"/>
          <p:nvPr/>
        </p:nvSpPr>
        <p:spPr>
          <a:xfrm>
            <a:off x="5402500" y="2304449"/>
            <a:ext cx="1796902" cy="281874"/>
          </a:xfrm>
          <a:prstGeom prst="rect">
            <a:avLst/>
          </a:prstGeom>
          <a:noFill/>
        </p:spPr>
        <p:txBody>
          <a:bodyPr wrap="square" lIns="0" tIns="0" rIns="0" bIns="0" rtlCol="0">
            <a:noAutofit/>
          </a:bodyPr>
          <a:lstStyle/>
          <a:p>
            <a:pPr>
              <a:spcAft>
                <a:spcPts val="300"/>
              </a:spcAft>
            </a:pPr>
            <a:r>
              <a:rPr lang="en-GB" sz="4800" b="1" dirty="0" smtClean="0">
                <a:solidFill>
                  <a:srgbClr val="FF7E7E"/>
                </a:solidFill>
              </a:rPr>
              <a:t>99%</a:t>
            </a:r>
          </a:p>
        </p:txBody>
      </p:sp>
    </p:spTree>
    <p:extLst>
      <p:ext uri="{BB962C8B-B14F-4D97-AF65-F5344CB8AC3E}">
        <p14:creationId xmlns:p14="http://schemas.microsoft.com/office/powerpoint/2010/main" val="206149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3000"/>
                                        <p:tgtEl>
                                          <p:spTgt spid="19"/>
                                        </p:tgtEl>
                                        <p:attrNameLst>
                                          <p:attrName>ppt_x</p:attrName>
                                        </p:attrNameLst>
                                      </p:cBhvr>
                                      <p:tavLst>
                                        <p:tav tm="0">
                                          <p:val>
                                            <p:strVal val="ppt_x"/>
                                          </p:val>
                                        </p:tav>
                                        <p:tav tm="100000">
                                          <p:val>
                                            <p:strVal val="1+ppt_w/2"/>
                                          </p:val>
                                        </p:tav>
                                      </p:tavLst>
                                    </p:anim>
                                    <p:anim calcmode="lin" valueType="num">
                                      <p:cBhvr additive="base">
                                        <p:cTn id="15" dur="3000"/>
                                        <p:tgtEl>
                                          <p:spTgt spid="19"/>
                                        </p:tgtEl>
                                        <p:attrNameLst>
                                          <p:attrName>ppt_y</p:attrName>
                                        </p:attrNameLst>
                                      </p:cBhvr>
                                      <p:tavLst>
                                        <p:tav tm="0">
                                          <p:val>
                                            <p:strVal val="ppt_y"/>
                                          </p:val>
                                        </p:tav>
                                        <p:tav tm="100000">
                                          <p:val>
                                            <p:strVal val="ppt_y"/>
                                          </p:val>
                                        </p:tav>
                                      </p:tavLst>
                                    </p:anim>
                                    <p:set>
                                      <p:cBhvr>
                                        <p:cTn id="16" dur="1" fill="hold">
                                          <p:stCondLst>
                                            <p:cond delay="2999"/>
                                          </p:stCondLst>
                                        </p:cTn>
                                        <p:tgtEl>
                                          <p:spTgt spid="19"/>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3000"/>
                                        <p:tgtEl>
                                          <p:spTgt spid="20"/>
                                        </p:tgtEl>
                                        <p:attrNameLst>
                                          <p:attrName>ppt_x</p:attrName>
                                        </p:attrNameLst>
                                      </p:cBhvr>
                                      <p:tavLst>
                                        <p:tav tm="0">
                                          <p:val>
                                            <p:strVal val="ppt_x"/>
                                          </p:val>
                                        </p:tav>
                                        <p:tav tm="100000">
                                          <p:val>
                                            <p:strVal val="1+ppt_w/2"/>
                                          </p:val>
                                        </p:tav>
                                      </p:tavLst>
                                    </p:anim>
                                    <p:anim calcmode="lin" valueType="num">
                                      <p:cBhvr additive="base">
                                        <p:cTn id="19" dur="3000"/>
                                        <p:tgtEl>
                                          <p:spTgt spid="20"/>
                                        </p:tgtEl>
                                        <p:attrNameLst>
                                          <p:attrName>ppt_y</p:attrName>
                                        </p:attrNameLst>
                                      </p:cBhvr>
                                      <p:tavLst>
                                        <p:tav tm="0">
                                          <p:val>
                                            <p:strVal val="ppt_y"/>
                                          </p:val>
                                        </p:tav>
                                        <p:tav tm="100000">
                                          <p:val>
                                            <p:strVal val="ppt_y"/>
                                          </p:val>
                                        </p:tav>
                                      </p:tavLst>
                                    </p:anim>
                                    <p:set>
                                      <p:cBhvr>
                                        <p:cTn id="20" dur="1" fill="hold">
                                          <p:stCondLst>
                                            <p:cond delay="2999"/>
                                          </p:stCondLst>
                                        </p:cTn>
                                        <p:tgtEl>
                                          <p:spTgt spid="20"/>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3000"/>
                                        <p:tgtEl>
                                          <p:spTgt spid="21"/>
                                        </p:tgtEl>
                                        <p:attrNameLst>
                                          <p:attrName>ppt_x</p:attrName>
                                        </p:attrNameLst>
                                      </p:cBhvr>
                                      <p:tavLst>
                                        <p:tav tm="0">
                                          <p:val>
                                            <p:strVal val="ppt_x"/>
                                          </p:val>
                                        </p:tav>
                                        <p:tav tm="100000">
                                          <p:val>
                                            <p:strVal val="1+ppt_w/2"/>
                                          </p:val>
                                        </p:tav>
                                      </p:tavLst>
                                    </p:anim>
                                    <p:anim calcmode="lin" valueType="num">
                                      <p:cBhvr additive="base">
                                        <p:cTn id="23" dur="3000"/>
                                        <p:tgtEl>
                                          <p:spTgt spid="21"/>
                                        </p:tgtEl>
                                        <p:attrNameLst>
                                          <p:attrName>ppt_y</p:attrName>
                                        </p:attrNameLst>
                                      </p:cBhvr>
                                      <p:tavLst>
                                        <p:tav tm="0">
                                          <p:val>
                                            <p:strVal val="ppt_y"/>
                                          </p:val>
                                        </p:tav>
                                        <p:tav tm="100000">
                                          <p:val>
                                            <p:strVal val="ppt_y"/>
                                          </p:val>
                                        </p:tav>
                                      </p:tavLst>
                                    </p:anim>
                                    <p:set>
                                      <p:cBhvr>
                                        <p:cTn id="24" dur="1" fill="hold">
                                          <p:stCondLst>
                                            <p:cond delay="2999"/>
                                          </p:stCondLst>
                                        </p:cTn>
                                        <p:tgtEl>
                                          <p:spTgt spid="21"/>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3000"/>
                                        <p:tgtEl>
                                          <p:spTgt spid="22"/>
                                        </p:tgtEl>
                                        <p:attrNameLst>
                                          <p:attrName>ppt_x</p:attrName>
                                        </p:attrNameLst>
                                      </p:cBhvr>
                                      <p:tavLst>
                                        <p:tav tm="0">
                                          <p:val>
                                            <p:strVal val="ppt_x"/>
                                          </p:val>
                                        </p:tav>
                                        <p:tav tm="100000">
                                          <p:val>
                                            <p:strVal val="1+ppt_w/2"/>
                                          </p:val>
                                        </p:tav>
                                      </p:tavLst>
                                    </p:anim>
                                    <p:anim calcmode="lin" valueType="num">
                                      <p:cBhvr additive="base">
                                        <p:cTn id="27" dur="3000"/>
                                        <p:tgtEl>
                                          <p:spTgt spid="22"/>
                                        </p:tgtEl>
                                        <p:attrNameLst>
                                          <p:attrName>ppt_y</p:attrName>
                                        </p:attrNameLst>
                                      </p:cBhvr>
                                      <p:tavLst>
                                        <p:tav tm="0">
                                          <p:val>
                                            <p:strVal val="ppt_y"/>
                                          </p:val>
                                        </p:tav>
                                        <p:tav tm="100000">
                                          <p:val>
                                            <p:strVal val="ppt_y"/>
                                          </p:val>
                                        </p:tav>
                                      </p:tavLst>
                                    </p:anim>
                                    <p:set>
                                      <p:cBhvr>
                                        <p:cTn id="28" dur="1" fill="hold">
                                          <p:stCondLst>
                                            <p:cond delay="2999"/>
                                          </p:stCondLst>
                                        </p:cTn>
                                        <p:tgtEl>
                                          <p:spTgt spid="22"/>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3000"/>
                                        <p:tgtEl>
                                          <p:spTgt spid="23"/>
                                        </p:tgtEl>
                                        <p:attrNameLst>
                                          <p:attrName>ppt_x</p:attrName>
                                        </p:attrNameLst>
                                      </p:cBhvr>
                                      <p:tavLst>
                                        <p:tav tm="0">
                                          <p:val>
                                            <p:strVal val="ppt_x"/>
                                          </p:val>
                                        </p:tav>
                                        <p:tav tm="100000">
                                          <p:val>
                                            <p:strVal val="1+ppt_w/2"/>
                                          </p:val>
                                        </p:tav>
                                      </p:tavLst>
                                    </p:anim>
                                    <p:anim calcmode="lin" valueType="num">
                                      <p:cBhvr additive="base">
                                        <p:cTn id="31" dur="3000"/>
                                        <p:tgtEl>
                                          <p:spTgt spid="23"/>
                                        </p:tgtEl>
                                        <p:attrNameLst>
                                          <p:attrName>ppt_y</p:attrName>
                                        </p:attrNameLst>
                                      </p:cBhvr>
                                      <p:tavLst>
                                        <p:tav tm="0">
                                          <p:val>
                                            <p:strVal val="ppt_y"/>
                                          </p:val>
                                        </p:tav>
                                        <p:tav tm="100000">
                                          <p:val>
                                            <p:strVal val="ppt_y"/>
                                          </p:val>
                                        </p:tav>
                                      </p:tavLst>
                                    </p:anim>
                                    <p:set>
                                      <p:cBhvr>
                                        <p:cTn id="32" dur="1" fill="hold">
                                          <p:stCondLst>
                                            <p:cond delay="2999"/>
                                          </p:stCondLst>
                                        </p:cTn>
                                        <p:tgtEl>
                                          <p:spTgt spid="23"/>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3000"/>
                                        <p:tgtEl>
                                          <p:spTgt spid="24"/>
                                        </p:tgtEl>
                                        <p:attrNameLst>
                                          <p:attrName>ppt_x</p:attrName>
                                        </p:attrNameLst>
                                      </p:cBhvr>
                                      <p:tavLst>
                                        <p:tav tm="0">
                                          <p:val>
                                            <p:strVal val="ppt_x"/>
                                          </p:val>
                                        </p:tav>
                                        <p:tav tm="100000">
                                          <p:val>
                                            <p:strVal val="1+ppt_w/2"/>
                                          </p:val>
                                        </p:tav>
                                      </p:tavLst>
                                    </p:anim>
                                    <p:anim calcmode="lin" valueType="num">
                                      <p:cBhvr additive="base">
                                        <p:cTn id="35" dur="3000"/>
                                        <p:tgtEl>
                                          <p:spTgt spid="24"/>
                                        </p:tgtEl>
                                        <p:attrNameLst>
                                          <p:attrName>ppt_y</p:attrName>
                                        </p:attrNameLst>
                                      </p:cBhvr>
                                      <p:tavLst>
                                        <p:tav tm="0">
                                          <p:val>
                                            <p:strVal val="ppt_y"/>
                                          </p:val>
                                        </p:tav>
                                        <p:tav tm="100000">
                                          <p:val>
                                            <p:strVal val="ppt_y"/>
                                          </p:val>
                                        </p:tav>
                                      </p:tavLst>
                                    </p:anim>
                                    <p:set>
                                      <p:cBhvr>
                                        <p:cTn id="36" dur="1" fill="hold">
                                          <p:stCondLst>
                                            <p:cond delay="2999"/>
                                          </p:stCondLst>
                                        </p:cTn>
                                        <p:tgtEl>
                                          <p:spTgt spid="2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left)">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wipe(left)">
                                      <p:cBhvr>
                                        <p:cTn id="5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shopping around?</a:t>
            </a:r>
            <a:endParaRPr lang="en-GB" dirty="0"/>
          </a:p>
        </p:txBody>
      </p:sp>
      <p:sp>
        <p:nvSpPr>
          <p:cNvPr id="4" name="Rectangle 3"/>
          <p:cNvSpPr/>
          <p:nvPr/>
        </p:nvSpPr>
        <p:spPr>
          <a:xfrm>
            <a:off x="637675" y="1598504"/>
            <a:ext cx="5654842" cy="2677656"/>
          </a:xfrm>
          <a:prstGeom prst="rect">
            <a:avLst/>
          </a:prstGeom>
        </p:spPr>
        <p:txBody>
          <a:bodyPr wrap="square">
            <a:spAutoFit/>
          </a:bodyPr>
          <a:lstStyle/>
          <a:p>
            <a:pPr marL="285750" indent="-285750">
              <a:buFont typeface="Arial" panose="020B0604020202020204" pitchFamily="34" charset="0"/>
              <a:buChar char="•"/>
            </a:pPr>
            <a:r>
              <a:rPr lang="en-GB" dirty="0" smtClean="0"/>
              <a:t>Not much </a:t>
            </a:r>
            <a:r>
              <a:rPr lang="en-GB" dirty="0"/>
              <a:t>to gain by moving </a:t>
            </a:r>
            <a:endParaRPr lang="en-GB" dirty="0" smtClean="0"/>
          </a:p>
          <a:p>
            <a:pPr marL="285750" indent="-285750">
              <a:buFont typeface="Arial" panose="020B0604020202020204" pitchFamily="34" charset="0"/>
              <a:buChar char="•"/>
            </a:pPr>
            <a:r>
              <a:rPr lang="en-GB" dirty="0"/>
              <a:t>L</a:t>
            </a:r>
            <a:r>
              <a:rPr lang="en-GB" dirty="0" smtClean="0"/>
              <a:t>ittle </a:t>
            </a:r>
            <a:r>
              <a:rPr lang="en-GB" dirty="0"/>
              <a:t>difference in </a:t>
            </a:r>
            <a:r>
              <a:rPr lang="en-GB" dirty="0" smtClean="0"/>
              <a:t>products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 </a:t>
            </a:r>
            <a:r>
              <a:rPr lang="en-GB" dirty="0"/>
              <a:t>idea </a:t>
            </a:r>
            <a:r>
              <a:rPr lang="en-GB" dirty="0" smtClean="0"/>
              <a:t>where to go</a:t>
            </a:r>
          </a:p>
          <a:p>
            <a:pPr marL="285750" indent="-285750">
              <a:buFont typeface="Arial" panose="020B0604020202020204" pitchFamily="34" charset="0"/>
              <a:buChar char="•"/>
            </a:pPr>
            <a:r>
              <a:rPr lang="en-GB" dirty="0" smtClean="0"/>
              <a:t>Difficulty in comparing drawdown propositions </a:t>
            </a:r>
          </a:p>
          <a:p>
            <a:pPr marL="285750" indent="-285750">
              <a:buFont typeface="Arial" panose="020B0604020202020204" pitchFamily="34" charset="0"/>
              <a:buChar char="•"/>
            </a:pPr>
            <a:r>
              <a:rPr lang="en-GB" dirty="0" smtClean="0"/>
              <a:t>Focus </a:t>
            </a:r>
            <a:r>
              <a:rPr lang="en-GB" dirty="0"/>
              <a:t>on general </a:t>
            </a:r>
            <a:r>
              <a:rPr lang="en-GB" dirty="0" smtClean="0"/>
              <a:t>features</a:t>
            </a:r>
          </a:p>
          <a:p>
            <a:pPr marL="628463" lvl="1" indent="-285750">
              <a:buFont typeface="Arial" panose="020B0604020202020204" pitchFamily="34" charset="0"/>
              <a:buChar char="•"/>
            </a:pPr>
            <a:r>
              <a:rPr lang="en-GB" dirty="0"/>
              <a:t>B</a:t>
            </a:r>
            <a:r>
              <a:rPr lang="en-GB" dirty="0" smtClean="0"/>
              <a:t>rand </a:t>
            </a:r>
            <a:r>
              <a:rPr lang="en-GB" dirty="0"/>
              <a:t>recognition or </a:t>
            </a:r>
            <a:endParaRPr lang="en-GB" dirty="0" smtClean="0"/>
          </a:p>
          <a:p>
            <a:pPr marL="628463" lvl="1" indent="-285750">
              <a:buFont typeface="Arial" panose="020B0604020202020204" pitchFamily="34" charset="0"/>
              <a:buChar char="•"/>
            </a:pPr>
            <a:r>
              <a:rPr lang="en-GB" dirty="0" smtClean="0"/>
              <a:t>Trust</a:t>
            </a:r>
          </a:p>
          <a:p>
            <a:pPr marL="628463"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Lack </a:t>
            </a:r>
            <a:r>
              <a:rPr lang="en-GB" dirty="0"/>
              <a:t>of </a:t>
            </a:r>
            <a:r>
              <a:rPr lang="en-GB" dirty="0" smtClean="0"/>
              <a:t>familiarity</a:t>
            </a:r>
          </a:p>
          <a:p>
            <a:pPr marL="285750" indent="-285750">
              <a:buFont typeface="Arial" panose="020B0604020202020204" pitchFamily="34" charset="0"/>
              <a:buChar char="•"/>
            </a:pPr>
            <a:r>
              <a:rPr lang="en-GB" dirty="0"/>
              <a:t>O</a:t>
            </a:r>
            <a:r>
              <a:rPr lang="en-GB" dirty="0" smtClean="0"/>
              <a:t>ften </a:t>
            </a:r>
            <a:r>
              <a:rPr lang="en-GB" dirty="0"/>
              <a:t>scared </a:t>
            </a:r>
            <a:r>
              <a:rPr lang="en-GB" dirty="0" smtClean="0"/>
              <a:t>of a scam</a:t>
            </a:r>
          </a:p>
          <a:p>
            <a:pPr marL="285750" indent="-285750">
              <a:buFont typeface="Arial" panose="020B0604020202020204" pitchFamily="34" charset="0"/>
              <a:buChar char="•"/>
            </a:pPr>
            <a:r>
              <a:rPr lang="en-GB" dirty="0" smtClean="0"/>
              <a:t>Existing provider =  ‘</a:t>
            </a:r>
            <a:r>
              <a:rPr lang="en-GB" dirty="0"/>
              <a:t>safe bet’.</a:t>
            </a:r>
          </a:p>
        </p:txBody>
      </p:sp>
      <p:sp>
        <p:nvSpPr>
          <p:cNvPr id="6" name="TextBox 5"/>
          <p:cNvSpPr txBox="1"/>
          <p:nvPr/>
        </p:nvSpPr>
        <p:spPr>
          <a:xfrm>
            <a:off x="348916" y="1109094"/>
            <a:ext cx="3489158" cy="442980"/>
          </a:xfrm>
          <a:prstGeom prst="rect">
            <a:avLst/>
          </a:prstGeom>
          <a:noFill/>
        </p:spPr>
        <p:txBody>
          <a:bodyPr wrap="square" lIns="0" tIns="0" rIns="0" bIns="0" rtlCol="0">
            <a:noAutofit/>
          </a:bodyPr>
          <a:lstStyle/>
          <a:p>
            <a:pPr>
              <a:spcAft>
                <a:spcPts val="300"/>
              </a:spcAft>
            </a:pPr>
            <a:r>
              <a:rPr lang="en-GB" dirty="0" smtClean="0"/>
              <a:t>Consumer Perceptions and Problems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93920" y="2665426"/>
            <a:ext cx="2183129" cy="218312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2517" y="899740"/>
            <a:ext cx="2037592" cy="2037592"/>
          </a:xfrm>
          <a:prstGeom prst="rect">
            <a:avLst/>
          </a:prstGeom>
        </p:spPr>
      </p:pic>
      <p:sp>
        <p:nvSpPr>
          <p:cNvPr id="8" name="Text Placeholder 2"/>
          <p:cNvSpPr txBox="1">
            <a:spLocks/>
          </p:cNvSpPr>
          <p:nvPr/>
        </p:nvSpPr>
        <p:spPr>
          <a:xfrm>
            <a:off x="245470" y="4596142"/>
            <a:ext cx="7704000" cy="252413"/>
          </a:xfrm>
          <a:prstGeom prst="rect">
            <a:avLst/>
          </a:prstGeom>
        </p:spPr>
        <p:txBody>
          <a:bodyPr vert="horz" lIns="35979" tIns="17144" rIns="34289" bIns="17144" rtlCol="0" anchor="b">
            <a:noAutofit/>
          </a:bodyPr>
          <a:lstStyle>
            <a:lvl1pPr marL="0" indent="0" algn="l" defTabSz="685443" rtl="0" eaLnBrk="1" latinLnBrk="0" hangingPunct="1">
              <a:lnSpc>
                <a:spcPct val="90000"/>
              </a:lnSpc>
              <a:spcBef>
                <a:spcPts val="0"/>
              </a:spcBef>
              <a:spcAft>
                <a:spcPts val="0"/>
              </a:spcAft>
              <a:buFont typeface="Arial" panose="020B0604020202020204" pitchFamily="34" charset="0"/>
              <a:buNone/>
              <a:defRPr lang="en-US" sz="800" b="1" kern="1200" spc="0" baseline="0">
                <a:solidFill>
                  <a:schemeClr val="tx1"/>
                </a:solidFill>
                <a:latin typeface="+mn-lt"/>
                <a:ea typeface="+mn-ea"/>
                <a:cs typeface="+mn-cs"/>
              </a:defRPr>
            </a:lvl1pPr>
            <a:lvl2pPr marL="0" indent="0" algn="l" defTabSz="685443" rtl="0" eaLnBrk="1" latinLnBrk="0" hangingPunct="1">
              <a:lnSpc>
                <a:spcPts val="2700"/>
              </a:lnSpc>
              <a:spcBef>
                <a:spcPts val="0"/>
              </a:spcBef>
              <a:spcAft>
                <a:spcPts val="2700"/>
              </a:spcAft>
              <a:buFont typeface="Arial" panose="020B0604020202020204" pitchFamily="34" charset="0"/>
              <a:buNone/>
              <a:defRPr lang="en-US" sz="2400" b="1" kern="1200" spc="0" baseline="0" dirty="0" smtClean="0">
                <a:solidFill>
                  <a:srgbClr val="373433"/>
                </a:solidFill>
                <a:latin typeface="+mn-lt"/>
                <a:ea typeface="+mn-ea"/>
                <a:cs typeface="+mn-cs"/>
              </a:defRPr>
            </a:lvl2pPr>
            <a:lvl3pPr marL="0" indent="0" algn="l" defTabSz="685443" rtl="0" eaLnBrk="1" latinLnBrk="0" hangingPunct="1">
              <a:lnSpc>
                <a:spcPts val="1890"/>
              </a:lnSpc>
              <a:spcBef>
                <a:spcPts val="0"/>
              </a:spcBef>
              <a:spcAft>
                <a:spcPts val="1260"/>
              </a:spcAft>
              <a:buFont typeface="Arial" panose="020B0604020202020204" pitchFamily="34" charset="0"/>
              <a:buNone/>
              <a:defRPr lang="en-US" sz="1400" b="1" kern="1200" spc="8" baseline="0" dirty="0" smtClean="0">
                <a:solidFill>
                  <a:srgbClr val="373433"/>
                </a:solidFill>
                <a:latin typeface="+mn-lt"/>
                <a:ea typeface="+mn-ea"/>
                <a:cs typeface="+mn-cs"/>
              </a:defRPr>
            </a:lvl3pPr>
            <a:lvl4pPr marL="0" indent="0" algn="l" defTabSz="685443" rtl="0" eaLnBrk="1" latinLnBrk="0" hangingPunct="1">
              <a:lnSpc>
                <a:spcPts val="1890"/>
              </a:lnSpc>
              <a:spcBef>
                <a:spcPts val="0"/>
              </a:spcBef>
              <a:spcAft>
                <a:spcPts val="1260"/>
              </a:spcAft>
              <a:buFont typeface="Arial" panose="020B0604020202020204" pitchFamily="34" charset="0"/>
              <a:buNone/>
              <a:defRPr lang="en-US" sz="1400" kern="1200" spc="8" baseline="0" dirty="0" smtClean="0">
                <a:solidFill>
                  <a:srgbClr val="373433"/>
                </a:solidFill>
                <a:latin typeface="+mn-lt"/>
                <a:ea typeface="+mn-ea"/>
                <a:cs typeface="+mn-cs"/>
              </a:defRPr>
            </a:lvl4pPr>
            <a:lvl5pPr marL="0" indent="0" algn="l" defTabSz="685443" rtl="0" eaLnBrk="1" latinLnBrk="0" hangingPunct="1">
              <a:lnSpc>
                <a:spcPts val="1260"/>
              </a:lnSpc>
              <a:spcBef>
                <a:spcPts val="0"/>
              </a:spcBef>
              <a:spcAft>
                <a:spcPts val="1260"/>
              </a:spcAft>
              <a:buFont typeface="Arial" panose="020B0604020202020204" pitchFamily="34" charset="0"/>
              <a:buNone/>
              <a:defRPr lang="en-US" sz="900" kern="1200" spc="8" baseline="0" dirty="0">
                <a:solidFill>
                  <a:srgbClr val="373433"/>
                </a:solidFill>
                <a:latin typeface="+mn-lt"/>
                <a:ea typeface="+mn-ea"/>
                <a:cs typeface="+mn-cs"/>
              </a:defRPr>
            </a:lvl5pPr>
            <a:lvl6pPr marL="1884963"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85"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06"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137" indent="-171366" algn="l" defTabSz="68544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dirty="0" smtClean="0"/>
              <a:t>FCA - Retirement Outcomes Review Interim Report July 2017</a:t>
            </a:r>
            <a:endParaRPr lang="en-GB" dirty="0"/>
          </a:p>
        </p:txBody>
      </p:sp>
      <p:sp>
        <p:nvSpPr>
          <p:cNvPr id="9"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78456826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3" name="Text Placeholder 2"/>
          <p:cNvSpPr>
            <a:spLocks noGrp="1"/>
          </p:cNvSpPr>
          <p:nvPr>
            <p:ph type="body" sz="quarter" idx="13"/>
          </p:nvPr>
        </p:nvSpPr>
        <p:spPr/>
        <p:txBody>
          <a:bodyPr/>
          <a:lstStyle/>
          <a:p>
            <a:endParaRPr lang="en-GB"/>
          </a:p>
        </p:txBody>
      </p:sp>
      <p:sp>
        <p:nvSpPr>
          <p:cNvPr id="4" name="TextBox 3"/>
          <p:cNvSpPr txBox="1"/>
          <p:nvPr/>
        </p:nvSpPr>
        <p:spPr>
          <a:xfrm>
            <a:off x="285750" y="1088356"/>
            <a:ext cx="6852029" cy="2554545"/>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Reinforce </a:t>
            </a:r>
            <a:r>
              <a:rPr lang="en-US" sz="1600" dirty="0"/>
              <a:t>the reasons for change</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Emphasise</a:t>
            </a:r>
            <a:r>
              <a:rPr lang="en-US" sz="1600" dirty="0"/>
              <a:t> the quality/strength of the new </a:t>
            </a:r>
            <a:r>
              <a:rPr lang="en-US" sz="1600" dirty="0" err="1"/>
              <a:t>organisation</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Point out popularity of the </a:t>
            </a:r>
            <a:r>
              <a:rPr lang="en-US" sz="1600" dirty="0"/>
              <a:t>new company </a:t>
            </a:r>
            <a:r>
              <a:rPr lang="en-US" sz="1600" dirty="0" smtClean="0"/>
              <a:t>with </a:t>
            </a:r>
            <a:r>
              <a:rPr lang="en-US" sz="1600" dirty="0"/>
              <a:t>other </a:t>
            </a:r>
            <a:r>
              <a:rPr lang="en-US" sz="1600" dirty="0" smtClean="0"/>
              <a:t>people.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Give the client time and space to get used to the idea</a:t>
            </a:r>
            <a:r>
              <a:rPr lang="en-US" sz="1600" dirty="0" smtClean="0"/>
              <a:t>.</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Remind </a:t>
            </a:r>
            <a:r>
              <a:rPr lang="en-US" sz="1600" dirty="0"/>
              <a:t>clients that there is a cooling off </a:t>
            </a:r>
            <a:r>
              <a:rPr lang="en-US" sz="1600" dirty="0" smtClean="0"/>
              <a:t>period.</a:t>
            </a:r>
            <a:endParaRPr lang="en-GB" sz="1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8483" y="1397739"/>
            <a:ext cx="2509518" cy="2509518"/>
          </a:xfrm>
          <a:prstGeom prst="rect">
            <a:avLst/>
          </a:prstGeom>
        </p:spPr>
      </p:pic>
      <p:sp>
        <p:nvSpPr>
          <p:cNvPr id="7"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370309397"/>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Nudge, </a:t>
            </a:r>
            <a:r>
              <a:rPr lang="en-GB" dirty="0" err="1" smtClean="0"/>
              <a:t>nudge..think</a:t>
            </a:r>
            <a:r>
              <a:rPr lang="en-GB" dirty="0" smtClean="0"/>
              <a:t>, think</a:t>
            </a:r>
            <a:endParaRPr lang="en-GB" dirty="0"/>
          </a:p>
        </p:txBody>
      </p:sp>
      <p:pic>
        <p:nvPicPr>
          <p:cNvPr id="5" name="Picture 4"/>
          <p:cNvPicPr>
            <a:picLocks noChangeAspect="1"/>
          </p:cNvPicPr>
          <p:nvPr/>
        </p:nvPicPr>
        <p:blipFill rotWithShape="1">
          <a:blip r:embed="rId2"/>
          <a:srcRect t="20000" b="834"/>
          <a:stretch/>
        </p:blipFill>
        <p:spPr>
          <a:xfrm>
            <a:off x="1063295" y="1016118"/>
            <a:ext cx="6869972" cy="3826815"/>
          </a:xfrm>
          <a:prstGeom prst="rect">
            <a:avLst/>
          </a:prstGeom>
        </p:spPr>
      </p:pic>
      <p:sp>
        <p:nvSpPr>
          <p:cNvPr id="4"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76588438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Meanwhile, back in the real world..</a:t>
            </a:r>
            <a:endParaRPr lang="en-GB" dirty="0"/>
          </a:p>
        </p:txBody>
      </p:sp>
      <p:sp>
        <p:nvSpPr>
          <p:cNvPr id="4" name="Rectangle 3"/>
          <p:cNvSpPr/>
          <p:nvPr/>
        </p:nvSpPr>
        <p:spPr>
          <a:xfrm>
            <a:off x="1737359" y="1486801"/>
            <a:ext cx="5498328" cy="2893100"/>
          </a:xfrm>
          <a:prstGeom prst="rect">
            <a:avLst/>
          </a:prstGeom>
        </p:spPr>
        <p:txBody>
          <a:bodyPr wrap="square">
            <a:spAutoFit/>
          </a:bodyPr>
          <a:lstStyle/>
          <a:p>
            <a:pPr algn="ctr"/>
            <a:r>
              <a:rPr lang="en-US" sz="2800" dirty="0" smtClean="0"/>
              <a:t>“We </a:t>
            </a:r>
            <a:r>
              <a:rPr lang="en-US" sz="2800" dirty="0"/>
              <a:t>regulate for the real world and wherever possible our approach will be based on what we know about how consumers really </a:t>
            </a:r>
            <a:r>
              <a:rPr lang="en-US" sz="2800" dirty="0" smtClean="0"/>
              <a:t>behave”.</a:t>
            </a:r>
          </a:p>
          <a:p>
            <a:pPr algn="ctr"/>
            <a:endParaRPr lang="en-US" sz="2800" dirty="0" smtClean="0"/>
          </a:p>
          <a:p>
            <a:pPr algn="ctr"/>
            <a:r>
              <a:rPr lang="en-US" dirty="0" smtClean="0"/>
              <a:t>FCA 2017 </a:t>
            </a:r>
            <a:endParaRPr lang="en-GB" dirty="0"/>
          </a:p>
        </p:txBody>
      </p:sp>
      <p:sp>
        <p:nvSpPr>
          <p:cNvPr id="5" name="Footer Placeholder 11"/>
          <p:cNvSpPr>
            <a:spLocks noGrp="1"/>
          </p:cNvSpPr>
          <p:nvPr/>
        </p:nvSpPr>
        <p:spPr>
          <a:xfrm>
            <a:off x="304882" y="4970064"/>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800" dirty="0" smtClean="0"/>
              <a:t>For financial intermediary use only, not to be used with customers</a:t>
            </a:r>
            <a:r>
              <a:rPr lang="en-GB" dirty="0" smtClean="0"/>
              <a:t>.</a:t>
            </a:r>
            <a:endParaRPr lang="en-GB" dirty="0"/>
          </a:p>
        </p:txBody>
      </p:sp>
      <p:sp>
        <p:nvSpPr>
          <p:cNvPr id="7" name="Text Placeholder 2"/>
          <p:cNvSpPr>
            <a:spLocks noGrp="1"/>
          </p:cNvSpPr>
          <p:nvPr>
            <p:ph type="body" sz="quarter" idx="13"/>
          </p:nvPr>
        </p:nvSpPr>
        <p:spPr>
          <a:xfrm>
            <a:off x="288000" y="4608021"/>
            <a:ext cx="7704000" cy="252413"/>
          </a:xfrm>
        </p:spPr>
        <p:txBody>
          <a:bodyPr/>
          <a:lstStyle/>
          <a:p>
            <a:r>
              <a:rPr lang="en-GB" dirty="0" smtClean="0"/>
              <a:t>FCA: Our Future Approach to Consumers 2017 </a:t>
            </a:r>
            <a:endParaRPr lang="en-GB" dirty="0"/>
          </a:p>
        </p:txBody>
      </p:sp>
    </p:spTree>
    <p:extLst>
      <p:ext uri="{BB962C8B-B14F-4D97-AF65-F5344CB8AC3E}">
        <p14:creationId xmlns:p14="http://schemas.microsoft.com/office/powerpoint/2010/main" val="747675328"/>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Rectangle 2"/>
          <p:cNvSpPr/>
          <p:nvPr/>
        </p:nvSpPr>
        <p:spPr>
          <a:xfrm>
            <a:off x="590620" y="1502181"/>
            <a:ext cx="8374093" cy="2031325"/>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By attending this session, delegates will be able to:</a:t>
            </a:r>
          </a:p>
          <a:p>
            <a:pPr>
              <a:spcAft>
                <a:spcPts val="0"/>
              </a:spcAft>
            </a:pPr>
            <a:r>
              <a:rPr lang="en-GB" dirty="0">
                <a:ea typeface="Calibri" panose="020F0502020204030204" pitchFamily="34" charset="0"/>
                <a:cs typeface="Times New Roman" panose="02020603050405020304" pitchFamily="18" charset="0"/>
              </a:rPr>
              <a:t> </a:t>
            </a: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Identify key common </a:t>
            </a:r>
            <a:r>
              <a:rPr lang="en-US" dirty="0" err="1">
                <a:ea typeface="Calibri" panose="020F0502020204030204" pitchFamily="34" charset="0"/>
                <a:cs typeface="Times New Roman" panose="02020603050405020304" pitchFamily="18" charset="0"/>
              </a:rPr>
              <a:t>behavioural</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biases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Discuss the regulatory </a:t>
            </a:r>
            <a:r>
              <a:rPr lang="en-US" dirty="0" smtClean="0">
                <a:ea typeface="Calibri" panose="020F0502020204030204" pitchFamily="34" charset="0"/>
                <a:cs typeface="Times New Roman" panose="02020603050405020304" pitchFamily="18" charset="0"/>
              </a:rPr>
              <a:t>concerns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err="1">
                <a:ea typeface="Calibri" panose="020F0502020204030204" pitchFamily="34" charset="0"/>
                <a:cs typeface="Times New Roman" panose="02020603050405020304" pitchFamily="18" charset="0"/>
              </a:rPr>
              <a:t>Recognise</a:t>
            </a:r>
            <a:r>
              <a:rPr lang="en-US" dirty="0">
                <a:ea typeface="Calibri" panose="020F0502020204030204" pitchFamily="34" charset="0"/>
                <a:cs typeface="Times New Roman" panose="02020603050405020304" pitchFamily="18" charset="0"/>
              </a:rPr>
              <a:t> where biases may be presented in the advice </a:t>
            </a:r>
            <a:r>
              <a:rPr lang="en-US" dirty="0" smtClean="0">
                <a:ea typeface="Calibri" panose="020F0502020204030204" pitchFamily="34" charset="0"/>
                <a:cs typeface="Times New Roman" panose="02020603050405020304" pitchFamily="18" charset="0"/>
              </a:rPr>
              <a:t>process</a:t>
            </a:r>
          </a:p>
          <a:p>
            <a:pPr marL="342900" lvl="0" indent="-342900">
              <a:spcAft>
                <a:spcPts val="0"/>
              </a:spcAft>
              <a:buFont typeface="Symbol" panose="05050102010706020507" pitchFamily="18" charset="2"/>
              <a:buChar char=""/>
            </a:pPr>
            <a:endParaRPr lang="en-US"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Explore ways in which good practice can positively use the impact of </a:t>
            </a:r>
            <a:r>
              <a:rPr lang="en-US" dirty="0" err="1">
                <a:ea typeface="Calibri" panose="020F0502020204030204" pitchFamily="34" charset="0"/>
                <a:cs typeface="Times New Roman" panose="02020603050405020304" pitchFamily="18" charset="0"/>
              </a:rPr>
              <a:t>behavioural</a:t>
            </a:r>
            <a:r>
              <a:rPr lang="en-US" dirty="0">
                <a:ea typeface="Calibri" panose="020F0502020204030204" pitchFamily="34" charset="0"/>
                <a:cs typeface="Times New Roman" panose="02020603050405020304" pitchFamily="18" charset="0"/>
              </a:rPr>
              <a:t> research</a:t>
            </a:r>
          </a:p>
        </p:txBody>
      </p:sp>
      <p:sp>
        <p:nvSpPr>
          <p:cNvPr id="4" name="Footer Placeholder 11"/>
          <p:cNvSpPr>
            <a:spLocks noGrp="1"/>
          </p:cNvSpPr>
          <p:nvPr>
            <p:ph type="ftr" sz="quarter" idx="4294967295"/>
          </p:nvPr>
        </p:nvSpPr>
        <p:spPr>
          <a:xfrm>
            <a:off x="287895" y="4910577"/>
            <a:ext cx="6264000" cy="180000"/>
          </a:xfrm>
          <a:prstGeom prst="rect">
            <a:avLst/>
          </a:prstGeom>
        </p:spPr>
        <p:txBody>
          <a:bodyPr/>
          <a:lstStyle/>
          <a:p>
            <a:r>
              <a:rPr lang="en-GB" sz="800" dirty="0" smtClean="0"/>
              <a:t>For financial intermediary use only, not to be used with customers</a:t>
            </a:r>
            <a:r>
              <a:rPr lang="en-GB" dirty="0" smtClean="0"/>
              <a:t>.</a:t>
            </a:r>
            <a:endParaRPr lang="en-GB" dirty="0"/>
          </a:p>
        </p:txBody>
      </p:sp>
    </p:spTree>
    <p:extLst>
      <p:ext uri="{BB962C8B-B14F-4D97-AF65-F5344CB8AC3E}">
        <p14:creationId xmlns:p14="http://schemas.microsoft.com/office/powerpoint/2010/main" val="409362587"/>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Important information</a:t>
            </a:r>
            <a:endParaRPr lang="en-GB" dirty="0"/>
          </a:p>
        </p:txBody>
      </p:sp>
      <p:sp>
        <p:nvSpPr>
          <p:cNvPr id="12" name="TextBox 11"/>
          <p:cNvSpPr txBox="1"/>
          <p:nvPr/>
        </p:nvSpPr>
        <p:spPr>
          <a:xfrm>
            <a:off x="338138" y="1013241"/>
            <a:ext cx="4064001" cy="3263900"/>
          </a:xfrm>
          <a:prstGeom prst="rect">
            <a:avLst/>
          </a:prstGeom>
          <a:noFill/>
        </p:spPr>
        <p:txBody>
          <a:bodyPr wrap="square" lIns="0" tIns="0" rIns="0" bIns="0" rtlCol="0">
            <a:noAutofit/>
          </a:bodyPr>
          <a:lstStyle/>
          <a:p>
            <a:pPr indent="12700" defTabSz="685783">
              <a:lnSpc>
                <a:spcPct val="90000"/>
              </a:lnSpc>
              <a:spcAft>
                <a:spcPts val="1350"/>
              </a:spcAft>
            </a:pPr>
            <a:r>
              <a:rPr lang="en-GB" sz="1050" dirty="0">
                <a:solidFill>
                  <a:srgbClr val="373433"/>
                </a:solidFill>
              </a:rPr>
              <a:t>It is our intention that  the information contained within this presentation is accurate. We have taken all reasonable steps to ensure that it is up-to-date and, where relevant, reflects the current views of our experts. However, we do not accept any liability for errors or omissions in the information supplied and if you require clarification on anything, our recommendation is that you contact us at the address below for verification, or call 0345 302 2287.</a:t>
            </a:r>
            <a:r>
              <a:rPr lang="en-US" sz="1050" dirty="0">
                <a:solidFill>
                  <a:srgbClr val="373433"/>
                </a:solidFill>
              </a:rPr>
              <a:t> </a:t>
            </a:r>
          </a:p>
          <a:p>
            <a:pPr defTabSz="685783">
              <a:lnSpc>
                <a:spcPct val="90000"/>
              </a:lnSpc>
              <a:spcAft>
                <a:spcPts val="225"/>
              </a:spcAft>
            </a:pPr>
            <a:r>
              <a:rPr lang="en-GB" sz="1050" b="1" dirty="0">
                <a:solidFill>
                  <a:srgbClr val="373433"/>
                </a:solidFill>
              </a:rPr>
              <a:t>Our registered address:</a:t>
            </a:r>
          </a:p>
          <a:p>
            <a:pPr defTabSz="685783">
              <a:lnSpc>
                <a:spcPct val="90000"/>
              </a:lnSpc>
              <a:spcAft>
                <a:spcPts val="1200"/>
              </a:spcAft>
            </a:pPr>
            <a:r>
              <a:rPr lang="en-GB" sz="1050" dirty="0" smtClean="0">
                <a:solidFill>
                  <a:srgbClr val="373433"/>
                </a:solidFill>
              </a:rPr>
              <a:t>Just Group plc</a:t>
            </a:r>
            <a:br>
              <a:rPr lang="en-GB" sz="1050" dirty="0" smtClean="0">
                <a:solidFill>
                  <a:srgbClr val="373433"/>
                </a:solidFill>
              </a:rPr>
            </a:br>
            <a:r>
              <a:rPr lang="en-GB" sz="1050" dirty="0" smtClean="0">
                <a:solidFill>
                  <a:srgbClr val="373433"/>
                </a:solidFill>
              </a:rPr>
              <a:t>Vale </a:t>
            </a:r>
            <a:r>
              <a:rPr lang="en-GB" sz="1050" dirty="0">
                <a:solidFill>
                  <a:srgbClr val="373433"/>
                </a:solidFill>
              </a:rPr>
              <a:t>House, Roebuck Close, </a:t>
            </a:r>
            <a:br>
              <a:rPr lang="en-GB" sz="1050" dirty="0">
                <a:solidFill>
                  <a:srgbClr val="373433"/>
                </a:solidFill>
              </a:rPr>
            </a:br>
            <a:r>
              <a:rPr lang="en-GB" sz="1050" dirty="0">
                <a:solidFill>
                  <a:srgbClr val="373433"/>
                </a:solidFill>
              </a:rPr>
              <a:t>Bancroft Road, </a:t>
            </a:r>
            <a:br>
              <a:rPr lang="en-GB" sz="1050" dirty="0">
                <a:solidFill>
                  <a:srgbClr val="373433"/>
                </a:solidFill>
              </a:rPr>
            </a:br>
            <a:r>
              <a:rPr lang="en-GB" sz="1050" dirty="0">
                <a:solidFill>
                  <a:srgbClr val="373433"/>
                </a:solidFill>
              </a:rPr>
              <a:t>Reigate, </a:t>
            </a:r>
            <a:br>
              <a:rPr lang="en-GB" sz="1050" dirty="0">
                <a:solidFill>
                  <a:srgbClr val="373433"/>
                </a:solidFill>
              </a:rPr>
            </a:br>
            <a:r>
              <a:rPr lang="en-GB" sz="1050" dirty="0">
                <a:solidFill>
                  <a:srgbClr val="373433"/>
                </a:solidFill>
              </a:rPr>
              <a:t>Surrey RH2 7RU</a:t>
            </a:r>
          </a:p>
          <a:p>
            <a:pPr defTabSz="685783">
              <a:lnSpc>
                <a:spcPct val="90000"/>
              </a:lnSpc>
            </a:pPr>
            <a:endParaRPr lang="en-GB" sz="1200" dirty="0">
              <a:solidFill>
                <a:srgbClr val="373433"/>
              </a:solidFill>
            </a:endParaRPr>
          </a:p>
          <a:p>
            <a:pPr defTabSz="685783">
              <a:lnSpc>
                <a:spcPct val="90000"/>
              </a:lnSpc>
              <a:spcAft>
                <a:spcPts val="600"/>
              </a:spcAft>
            </a:pPr>
            <a:endParaRPr lang="en-GB" sz="1200" dirty="0">
              <a:solidFill>
                <a:srgbClr val="373433"/>
              </a:solidFill>
            </a:endParaRPr>
          </a:p>
        </p:txBody>
      </p:sp>
      <p:sp>
        <p:nvSpPr>
          <p:cNvPr id="13" name="TextBox 12"/>
          <p:cNvSpPr txBox="1"/>
          <p:nvPr/>
        </p:nvSpPr>
        <p:spPr>
          <a:xfrm>
            <a:off x="4751389" y="1013241"/>
            <a:ext cx="4064001" cy="3263900"/>
          </a:xfrm>
          <a:prstGeom prst="rect">
            <a:avLst/>
          </a:prstGeom>
          <a:noFill/>
        </p:spPr>
        <p:txBody>
          <a:bodyPr wrap="square" lIns="0" tIns="0" rIns="0" bIns="0" rtlCol="0">
            <a:noAutofit/>
          </a:bodyPr>
          <a:lstStyle/>
          <a:p>
            <a:pPr defTabSz="685783">
              <a:lnSpc>
                <a:spcPct val="90000"/>
              </a:lnSpc>
              <a:spcAft>
                <a:spcPts val="225"/>
              </a:spcAft>
            </a:pPr>
            <a:r>
              <a:rPr lang="en-GB" sz="1050" b="1" dirty="0">
                <a:solidFill>
                  <a:srgbClr val="373433"/>
                </a:solidFill>
              </a:rPr>
              <a:t>Regulatory information:  </a:t>
            </a:r>
          </a:p>
          <a:p>
            <a:pPr defTabSz="685783">
              <a:lnSpc>
                <a:spcPct val="90000"/>
              </a:lnSpc>
              <a:spcAft>
                <a:spcPts val="450"/>
              </a:spcAft>
            </a:pPr>
            <a:r>
              <a:rPr lang="en-GB" sz="1050" dirty="0">
                <a:solidFill>
                  <a:srgbClr val="373433"/>
                </a:solidFill>
              </a:rPr>
              <a:t>Just is a trading name of Just Retirement Limited (“JRL”), Just Retirement Money Limited (“JRML”), Partnership Life Assurance Company Limited (“PLACL”) and Partnership Home Loans Limited (“PHLL”) which are subsidiary companies of </a:t>
            </a:r>
            <a:r>
              <a:rPr lang="en-GB" sz="1050" dirty="0" smtClean="0">
                <a:solidFill>
                  <a:srgbClr val="373433"/>
                </a:solidFill>
              </a:rPr>
              <a:t>Just </a:t>
            </a:r>
            <a:r>
              <a:rPr lang="en-GB" sz="1050" dirty="0">
                <a:solidFill>
                  <a:srgbClr val="373433"/>
                </a:solidFill>
              </a:rPr>
              <a:t>Group plc. JRL is registered in England and Wales, with company number 05017193.</a:t>
            </a:r>
          </a:p>
          <a:p>
            <a:pPr defTabSz="685783">
              <a:lnSpc>
                <a:spcPct val="90000"/>
              </a:lnSpc>
              <a:spcAft>
                <a:spcPts val="450"/>
              </a:spcAft>
            </a:pPr>
            <a:r>
              <a:rPr lang="en-GB" sz="1050" dirty="0">
                <a:solidFill>
                  <a:srgbClr val="373433"/>
                </a:solidFill>
              </a:rPr>
              <a:t>JRML is registered in England and Wales, with company number 09415215. The registered office for both JRL and JRML is Vale House, Roebuck Close, Bancroft Road, Reigate, Surrey, RH2 7RU.</a:t>
            </a:r>
          </a:p>
          <a:p>
            <a:pPr defTabSz="685783">
              <a:lnSpc>
                <a:spcPct val="90000"/>
              </a:lnSpc>
              <a:spcAft>
                <a:spcPts val="450"/>
              </a:spcAft>
            </a:pPr>
            <a:r>
              <a:rPr lang="en-GB" sz="1050" dirty="0">
                <a:solidFill>
                  <a:srgbClr val="373433"/>
                </a:solidFill>
              </a:rPr>
              <a:t>PLACL is registered in England and Wales, with company number 05465261. PHLL is registered in England and Wales, with company number 05108846. The registered office for both PLACL and PHLL</a:t>
            </a:r>
            <a:br>
              <a:rPr lang="en-GB" sz="1050" dirty="0">
                <a:solidFill>
                  <a:srgbClr val="373433"/>
                </a:solidFill>
              </a:rPr>
            </a:br>
            <a:r>
              <a:rPr lang="en-GB" sz="1050" dirty="0">
                <a:solidFill>
                  <a:srgbClr val="373433"/>
                </a:solidFill>
              </a:rPr>
              <a:t>is 5th floor, 110 </a:t>
            </a:r>
            <a:r>
              <a:rPr lang="en-GB" sz="1050" dirty="0" err="1">
                <a:solidFill>
                  <a:srgbClr val="373433"/>
                </a:solidFill>
              </a:rPr>
              <a:t>Bishopsgate</a:t>
            </a:r>
            <a:r>
              <a:rPr lang="en-GB" sz="1050" dirty="0">
                <a:solidFill>
                  <a:srgbClr val="373433"/>
                </a:solidFill>
              </a:rPr>
              <a:t>, London EC2N 4AY. JRL and PLACL are authorised by the Prudential Regulation Authority and regulated by the Financial Conduct Authority and the Prudential Regulation Authority.</a:t>
            </a:r>
          </a:p>
          <a:p>
            <a:pPr defTabSz="685783">
              <a:lnSpc>
                <a:spcPct val="90000"/>
              </a:lnSpc>
              <a:spcAft>
                <a:spcPts val="450"/>
              </a:spcAft>
            </a:pPr>
            <a:r>
              <a:rPr lang="en-GB" sz="1050" dirty="0">
                <a:solidFill>
                  <a:srgbClr val="373433"/>
                </a:solidFill>
              </a:rPr>
              <a:t>JRML and PHLL are authorised and regulated by the Financial Conduct Authority. Calls may be monitored and recorded, and call charges may apply.</a:t>
            </a:r>
          </a:p>
          <a:p>
            <a:pPr defTabSz="685783">
              <a:lnSpc>
                <a:spcPct val="90000"/>
              </a:lnSpc>
            </a:pPr>
            <a:endParaRPr lang="en-GB" sz="1050" dirty="0">
              <a:solidFill>
                <a:srgbClr val="373433"/>
              </a:solidFill>
            </a:endParaRPr>
          </a:p>
          <a:p>
            <a:pPr defTabSz="685783">
              <a:lnSpc>
                <a:spcPct val="90000"/>
              </a:lnSpc>
            </a:pPr>
            <a:endParaRPr lang="en-GB" sz="1050" dirty="0">
              <a:solidFill>
                <a:srgbClr val="373433"/>
              </a:solidFill>
            </a:endParaRPr>
          </a:p>
          <a:p>
            <a:pPr defTabSz="685783">
              <a:lnSpc>
                <a:spcPct val="90000"/>
              </a:lnSpc>
              <a:spcAft>
                <a:spcPts val="600"/>
              </a:spcAft>
            </a:pPr>
            <a:endParaRPr lang="en-GB" sz="1050" dirty="0">
              <a:solidFill>
                <a:srgbClr val="373433"/>
              </a:solidFill>
            </a:endParaRPr>
          </a:p>
        </p:txBody>
      </p:sp>
      <p:sp>
        <p:nvSpPr>
          <p:cNvPr id="14" name="Rectangle 13"/>
          <p:cNvSpPr/>
          <p:nvPr/>
        </p:nvSpPr>
        <p:spPr>
          <a:xfrm>
            <a:off x="4751388" y="4105870"/>
            <a:ext cx="4125912"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noAutofit/>
          </a:bodyPr>
          <a:lstStyle/>
          <a:p>
            <a:pPr>
              <a:spcAft>
                <a:spcPts val="225"/>
              </a:spcAft>
            </a:pPr>
            <a:r>
              <a:rPr lang="en-GB" sz="1050" b="1" dirty="0">
                <a:solidFill>
                  <a:srgbClr val="373433"/>
                </a:solidFill>
              </a:rPr>
              <a:t>www.justadviser.com</a:t>
            </a:r>
            <a:r>
              <a:rPr lang="en-GB" sz="1050" dirty="0">
                <a:solidFill>
                  <a:srgbClr val="373433"/>
                </a:solidFill>
              </a:rPr>
              <a:t>  </a:t>
            </a:r>
          </a:p>
          <a:p>
            <a:pPr>
              <a:spcAft>
                <a:spcPts val="600"/>
              </a:spcAft>
            </a:pPr>
            <a:r>
              <a:rPr lang="en-US" sz="1050" dirty="0">
                <a:solidFill>
                  <a:srgbClr val="373433"/>
                </a:solidFill>
              </a:rPr>
              <a:t>Our dedicated intermediary site packed with useful calculators, guides, product information, topical articles and more.</a:t>
            </a:r>
            <a:endParaRPr lang="en-GB" sz="1050" dirty="0">
              <a:solidFill>
                <a:srgbClr val="373433"/>
              </a:solidFill>
            </a:endParaRPr>
          </a:p>
        </p:txBody>
      </p:sp>
      <p:pic>
        <p:nvPicPr>
          <p:cNvPr id="16" name="Picture 15" descr="twitter-128.png"/>
          <p:cNvPicPr>
            <a:picLocks noChangeAspect="1"/>
          </p:cNvPicPr>
          <p:nvPr/>
        </p:nvPicPr>
        <p:blipFill>
          <a:blip r:embed="rId3" cstate="email">
            <a:duotone>
              <a:schemeClr val="accent4">
                <a:shade val="45000"/>
                <a:satMod val="135000"/>
              </a:schemeClr>
              <a:prstClr val="white"/>
            </a:duotone>
            <a:lum contrast="10000"/>
            <a:extLst>
              <a:ext uri="{28A0092B-C50C-407E-A947-70E740481C1C}">
                <a14:useLocalDpi xmlns:a14="http://schemas.microsoft.com/office/drawing/2010/main"/>
              </a:ext>
            </a:extLst>
          </a:blip>
          <a:stretch>
            <a:fillRect/>
          </a:stretch>
        </p:blipFill>
        <p:spPr>
          <a:xfrm>
            <a:off x="331344" y="3379470"/>
            <a:ext cx="474110" cy="474110"/>
          </a:xfrm>
          <a:prstGeom prst="rect">
            <a:avLst/>
          </a:prstGeom>
        </p:spPr>
      </p:pic>
      <p:sp>
        <p:nvSpPr>
          <p:cNvPr id="21" name="Rectangle 20"/>
          <p:cNvSpPr/>
          <p:nvPr/>
        </p:nvSpPr>
        <p:spPr>
          <a:xfrm>
            <a:off x="910535" y="3417482"/>
            <a:ext cx="3549650" cy="513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noAutofit/>
          </a:bodyPr>
          <a:lstStyle/>
          <a:p>
            <a:pPr>
              <a:spcAft>
                <a:spcPts val="225"/>
              </a:spcAft>
            </a:pPr>
            <a:r>
              <a:rPr lang="en-GB" sz="1050" b="1" dirty="0">
                <a:solidFill>
                  <a:srgbClr val="373433"/>
                </a:solidFill>
              </a:rPr>
              <a:t>@</a:t>
            </a:r>
            <a:r>
              <a:rPr lang="en-GB" sz="1050" b="1" dirty="0" err="1">
                <a:solidFill>
                  <a:srgbClr val="373433"/>
                </a:solidFill>
              </a:rPr>
              <a:t>Just_Adviser</a:t>
            </a:r>
            <a:r>
              <a:rPr lang="en-GB" sz="1050" dirty="0">
                <a:solidFill>
                  <a:srgbClr val="373433"/>
                </a:solidFill>
              </a:rPr>
              <a:t>  </a:t>
            </a:r>
          </a:p>
          <a:p>
            <a:pPr>
              <a:spcAft>
                <a:spcPts val="600"/>
              </a:spcAft>
            </a:pPr>
            <a:r>
              <a:rPr lang="en-GB" sz="1050" dirty="0">
                <a:solidFill>
                  <a:srgbClr val="373433"/>
                </a:solidFill>
              </a:rPr>
              <a:t>Follow the updates on us on twitter</a:t>
            </a:r>
          </a:p>
        </p:txBody>
      </p:sp>
      <p:cxnSp>
        <p:nvCxnSpPr>
          <p:cNvPr id="23" name="Straight Connector 22"/>
          <p:cNvCxnSpPr/>
          <p:nvPr/>
        </p:nvCxnSpPr>
        <p:spPr>
          <a:xfrm>
            <a:off x="4751389" y="4055999"/>
            <a:ext cx="40211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8139" y="2210083"/>
            <a:ext cx="406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8139" y="3306038"/>
            <a:ext cx="406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4294967295"/>
          </p:nvPr>
        </p:nvSpPr>
        <p:spPr>
          <a:xfrm>
            <a:off x="251319" y="4932000"/>
            <a:ext cx="6264000" cy="180000"/>
          </a:xfrm>
          <a:prstGeom prst="rect">
            <a:avLst/>
          </a:prstGeom>
        </p:spPr>
        <p:txBody>
          <a:bodyPr/>
          <a:lstStyle/>
          <a:p>
            <a:r>
              <a:rPr lang="en-GB" dirty="0" smtClean="0">
                <a:solidFill>
                  <a:srgbClr val="373433">
                    <a:lumMod val="60000"/>
                    <a:lumOff val="40000"/>
                  </a:srgbClr>
                </a:solidFill>
              </a:rPr>
              <a:t>For financial intermediary use only. Not approved for use with customers.</a:t>
            </a:r>
            <a:endParaRPr lang="en-US" dirty="0">
              <a:solidFill>
                <a:srgbClr val="373433">
                  <a:lumMod val="60000"/>
                  <a:lumOff val="40000"/>
                </a:srgbClr>
              </a:solidFill>
            </a:endParaRPr>
          </a:p>
        </p:txBody>
      </p:sp>
    </p:spTree>
    <p:extLst>
      <p:ext uri="{BB962C8B-B14F-4D97-AF65-F5344CB8AC3E}">
        <p14:creationId xmlns:p14="http://schemas.microsoft.com/office/powerpoint/2010/main" val="3883470700"/>
      </p:ext>
    </p:extLst>
  </p:cSld>
  <p:clrMapOvr>
    <a:masterClrMapping/>
  </p:clrMapOvr>
  <p:transition>
    <p:wipe dir="r"/>
  </p:transition>
  <p:timing>
    <p:tnLst>
      <p:par>
        <p:cTn id="1" dur="indefinite" restart="never" nodeType="tmRoot"/>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 How are your clients behaving?</a:t>
            </a:r>
            <a:endParaRPr lang="en-US" dirty="0"/>
          </a:p>
        </p:txBody>
      </p:sp>
      <p:sp>
        <p:nvSpPr>
          <p:cNvPr id="3" name="Footer Placeholder 3"/>
          <p:cNvSpPr txBox="1">
            <a:spLocks/>
          </p:cNvSpPr>
          <p:nvPr/>
        </p:nvSpPr>
        <p:spPr>
          <a:xfrm>
            <a:off x="287895" y="4932000"/>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1000" smtClean="0">
                <a:solidFill>
                  <a:schemeClr val="bg1"/>
                </a:solidFill>
              </a:rPr>
              <a:t>For financial intermediary use only. Not approved for use with customers.</a:t>
            </a:r>
            <a:endParaRPr lang="en-GB" sz="1000" dirty="0">
              <a:solidFill>
                <a:schemeClr val="bg1"/>
              </a:solidFill>
            </a:endParaRPr>
          </a:p>
        </p:txBody>
      </p:sp>
    </p:spTree>
    <p:extLst>
      <p:ext uri="{BB962C8B-B14F-4D97-AF65-F5344CB8AC3E}">
        <p14:creationId xmlns:p14="http://schemas.microsoft.com/office/powerpoint/2010/main" val="418621060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 the gap!</a:t>
            </a:r>
            <a:endParaRPr lang="en-GB" dirty="0"/>
          </a:p>
        </p:txBody>
      </p:sp>
      <p:sp>
        <p:nvSpPr>
          <p:cNvPr id="3" name="Text Placeholder 2"/>
          <p:cNvSpPr>
            <a:spLocks noGrp="1"/>
          </p:cNvSpPr>
          <p:nvPr>
            <p:ph type="body" sz="quarter" idx="13"/>
          </p:nvPr>
        </p:nvSpPr>
        <p:spPr>
          <a:xfrm>
            <a:off x="285750" y="4600503"/>
            <a:ext cx="7704000" cy="252413"/>
          </a:xfrm>
        </p:spPr>
        <p:txBody>
          <a:bodyPr/>
          <a:lstStyle/>
          <a:p>
            <a:r>
              <a:rPr lang="en-GB" dirty="0" smtClean="0"/>
              <a:t>Money Marketing 20/9/2017</a:t>
            </a:r>
            <a:endParaRPr lang="en-GB" dirty="0"/>
          </a:p>
        </p:txBody>
      </p:sp>
      <p:pic>
        <p:nvPicPr>
          <p:cNvPr id="8" name="Picture 7"/>
          <p:cNvPicPr>
            <a:picLocks noChangeAspect="1"/>
          </p:cNvPicPr>
          <p:nvPr/>
        </p:nvPicPr>
        <p:blipFill rotWithShape="1">
          <a:blip r:embed="rId3"/>
          <a:srcRect t="-1705" b="81365"/>
          <a:stretch/>
        </p:blipFill>
        <p:spPr>
          <a:xfrm>
            <a:off x="755010" y="1365659"/>
            <a:ext cx="5857297" cy="882144"/>
          </a:xfrm>
          <a:prstGeom prst="rect">
            <a:avLst/>
          </a:prstGeom>
          <a:solidFill>
            <a:schemeClr val="bg1"/>
          </a:solidFill>
          <a:ln>
            <a:noFill/>
          </a:ln>
          <a:effectLst>
            <a:outerShdw blurRad="190500" algn="tl" rotWithShape="0">
              <a:srgbClr val="000000">
                <a:alpha val="70000"/>
              </a:srgbClr>
            </a:outerShdw>
          </a:effectLst>
        </p:spPr>
      </p:pic>
      <p:pic>
        <p:nvPicPr>
          <p:cNvPr id="4" name="Picture 3"/>
          <p:cNvPicPr>
            <a:picLocks noChangeAspect="1"/>
          </p:cNvPicPr>
          <p:nvPr/>
        </p:nvPicPr>
        <p:blipFill rotWithShape="1">
          <a:blip r:embed="rId3"/>
          <a:srcRect t="18895"/>
          <a:stretch/>
        </p:blipFill>
        <p:spPr>
          <a:xfrm>
            <a:off x="3864577" y="1805014"/>
            <a:ext cx="4269805" cy="2564138"/>
          </a:xfrm>
          <a:prstGeom prst="rect">
            <a:avLst/>
          </a:prstGeom>
          <a:solidFill>
            <a:schemeClr val="bg1"/>
          </a:solidFill>
          <a:ln>
            <a:noFill/>
          </a:ln>
          <a:effectLst>
            <a:outerShdw blurRad="190500" algn="tl" rotWithShape="0">
              <a:srgbClr val="000000">
                <a:alpha val="70000"/>
              </a:srgbClr>
            </a:outerShdw>
          </a:effectLst>
        </p:spPr>
      </p:pic>
      <p:sp>
        <p:nvSpPr>
          <p:cNvPr id="7" name="TextBox 6"/>
          <p:cNvSpPr txBox="1"/>
          <p:nvPr/>
        </p:nvSpPr>
        <p:spPr>
          <a:xfrm>
            <a:off x="693180" y="2684337"/>
            <a:ext cx="3087507" cy="1200327"/>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lIns="91438" tIns="45719" rIns="91438" bIns="45719" rtlCol="0">
            <a:spAutoFit/>
          </a:bodyPr>
          <a:lstStyle/>
          <a:p>
            <a:pPr algn="ctr"/>
            <a:r>
              <a:rPr lang="en-US" sz="1200" dirty="0"/>
              <a:t>AJ Bell senior analyst Tom Selby adds</a:t>
            </a:r>
            <a:r>
              <a:rPr lang="en-US" sz="1800" dirty="0"/>
              <a:t>: </a:t>
            </a:r>
          </a:p>
          <a:p>
            <a:pPr algn="ctr"/>
            <a:r>
              <a:rPr lang="en-US" sz="1800" dirty="0"/>
              <a:t>“The reforms are essentially a massive experiment of human behaviour…..”</a:t>
            </a:r>
            <a:endParaRPr lang="en-GB" sz="1800" dirty="0"/>
          </a:p>
        </p:txBody>
      </p:sp>
      <p:pic>
        <p:nvPicPr>
          <p:cNvPr id="9" name="Picture 8"/>
          <p:cNvPicPr>
            <a:picLocks noChangeAspect="1"/>
          </p:cNvPicPr>
          <p:nvPr/>
        </p:nvPicPr>
        <p:blipFill>
          <a:blip r:embed="rId4"/>
          <a:stretch>
            <a:fillRect/>
          </a:stretch>
        </p:blipFill>
        <p:spPr>
          <a:xfrm>
            <a:off x="6685335" y="1263355"/>
            <a:ext cx="1304415" cy="475488"/>
          </a:xfrm>
          <a:prstGeom prst="rect">
            <a:avLst/>
          </a:prstGeom>
          <a:ln>
            <a:noFill/>
          </a:ln>
          <a:effectLst>
            <a:outerShdw blurRad="190500" algn="tl" rotWithShape="0">
              <a:srgbClr val="000000">
                <a:alpha val="70000"/>
              </a:srgbClr>
            </a:outerShdw>
          </a:effectLst>
        </p:spPr>
      </p:pic>
      <p:sp>
        <p:nvSpPr>
          <p:cNvPr id="10"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08023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 and behavioural bias</a:t>
            </a:r>
            <a:endParaRPr lang="en-GB" dirty="0"/>
          </a:p>
        </p:txBody>
      </p:sp>
      <p:sp>
        <p:nvSpPr>
          <p:cNvPr id="5" name="Rectangle 4"/>
          <p:cNvSpPr/>
          <p:nvPr/>
        </p:nvSpPr>
        <p:spPr>
          <a:xfrm>
            <a:off x="285750" y="1658436"/>
            <a:ext cx="4820930" cy="1754326"/>
          </a:xfrm>
          <a:prstGeom prst="rect">
            <a:avLst/>
          </a:prstGeom>
        </p:spPr>
        <p:txBody>
          <a:bodyPr wrap="square">
            <a:spAutoFit/>
          </a:bodyPr>
          <a:lstStyle/>
          <a:p>
            <a:pPr algn="ctr"/>
            <a:r>
              <a:rPr lang="en-US" sz="1800" dirty="0"/>
              <a:t>We also </a:t>
            </a:r>
            <a:r>
              <a:rPr lang="en-US" sz="1800" dirty="0" smtClean="0"/>
              <a:t>expect them </a:t>
            </a:r>
            <a:r>
              <a:rPr lang="en-US" sz="1800" dirty="0"/>
              <a:t>to exercise extra care </a:t>
            </a:r>
            <a:r>
              <a:rPr lang="en-US" sz="1800" dirty="0" smtClean="0"/>
              <a:t>where consumers </a:t>
            </a:r>
            <a:r>
              <a:rPr lang="en-US" sz="1800" dirty="0"/>
              <a:t>may be vulnerable</a:t>
            </a:r>
            <a:r>
              <a:rPr lang="en-US" sz="1800" dirty="0" smtClean="0"/>
              <a:t>.</a:t>
            </a:r>
          </a:p>
          <a:p>
            <a:pPr algn="ctr"/>
            <a:endParaRPr lang="en-US" sz="1800" dirty="0"/>
          </a:p>
          <a:p>
            <a:pPr algn="ctr"/>
            <a:r>
              <a:rPr lang="en-US" sz="1800" dirty="0"/>
              <a:t>Best practice should take on </a:t>
            </a:r>
            <a:r>
              <a:rPr lang="en-US" sz="1800" dirty="0" smtClean="0"/>
              <a:t>board positive </a:t>
            </a:r>
            <a:r>
              <a:rPr lang="en-US" sz="1800" dirty="0"/>
              <a:t>uses of </a:t>
            </a:r>
            <a:r>
              <a:rPr lang="en-US" sz="1800" dirty="0" err="1"/>
              <a:t>behavioural</a:t>
            </a:r>
            <a:r>
              <a:rPr lang="en-US" sz="1800" dirty="0"/>
              <a:t> </a:t>
            </a:r>
            <a:r>
              <a:rPr lang="en-US" sz="1800" dirty="0" smtClean="0"/>
              <a:t>research to </a:t>
            </a:r>
            <a:r>
              <a:rPr lang="en-US" sz="1800" dirty="0"/>
              <a:t>help customers towards </a:t>
            </a:r>
            <a:r>
              <a:rPr lang="en-US" sz="1800" dirty="0" smtClean="0"/>
              <a:t>better outcomes</a:t>
            </a:r>
            <a:r>
              <a:rPr lang="en-US" sz="1800" dirty="0"/>
              <a:t>.</a:t>
            </a:r>
            <a:endParaRPr lang="en-GB" sz="1800" dirty="0"/>
          </a:p>
        </p:txBody>
      </p:sp>
      <p:sp>
        <p:nvSpPr>
          <p:cNvPr id="4" name="Oval 3"/>
          <p:cNvSpPr/>
          <p:nvPr/>
        </p:nvSpPr>
        <p:spPr>
          <a:xfrm>
            <a:off x="5301166" y="1414708"/>
            <a:ext cx="2811150" cy="2602605"/>
          </a:xfrm>
          <a:prstGeom prst="ellipse">
            <a:avLst/>
          </a:prstGeom>
          <a:solidFill>
            <a:srgbClr val="FF7D7D"/>
          </a:solidFill>
          <a:ln>
            <a:noFill/>
          </a:ln>
          <a:effectLst>
            <a:outerShdw blurRad="76200" dist="12700" dir="8100000" sy="-23000" kx="800400" algn="br" rotWithShape="0">
              <a:prstClr val="black">
                <a:alpha val="2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Just Script" panose="02020803050402020203" pitchFamily="18" charset="0"/>
              </a:rPr>
              <a:t>vulnerability</a:t>
            </a:r>
          </a:p>
        </p:txBody>
      </p:sp>
      <p:sp>
        <p:nvSpPr>
          <p:cNvPr id="6" name="Oval 5"/>
          <p:cNvSpPr/>
          <p:nvPr/>
        </p:nvSpPr>
        <p:spPr>
          <a:xfrm>
            <a:off x="5301166" y="1407786"/>
            <a:ext cx="2811150" cy="2602605"/>
          </a:xfrm>
          <a:prstGeom prst="ellipse">
            <a:avLst/>
          </a:prstGeom>
          <a:solidFill>
            <a:srgbClr val="FF7D7D"/>
          </a:solidFill>
          <a:ln>
            <a:noFill/>
          </a:ln>
          <a:effectLst>
            <a:outerShdw blurRad="76200" dist="12700" dir="8100000" sy="-23000" kx="800400" algn="br" rotWithShape="0">
              <a:prstClr val="black">
                <a:alpha val="2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latin typeface="Just Script" panose="02020803050402020203" pitchFamily="18" charset="0"/>
              </a:rPr>
              <a:t>behaviours</a:t>
            </a:r>
          </a:p>
        </p:txBody>
      </p:sp>
      <p:sp>
        <p:nvSpPr>
          <p:cNvPr id="7" name="Footer Placeholder 11"/>
          <p:cNvSpPr>
            <a:spLocks noGrp="1"/>
          </p:cNvSpPr>
          <p:nvPr/>
        </p:nvSpPr>
        <p:spPr>
          <a:xfrm>
            <a:off x="304882" y="4962181"/>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800" dirty="0" smtClean="0"/>
              <a:t>For financial intermediary use only, not to be used with customers</a:t>
            </a:r>
            <a:r>
              <a:rPr lang="en-GB" dirty="0" smtClean="0"/>
              <a:t>.</a:t>
            </a:r>
            <a:endParaRPr lang="en-GB" dirty="0"/>
          </a:p>
        </p:txBody>
      </p:sp>
      <p:sp>
        <p:nvSpPr>
          <p:cNvPr id="8" name="Text Placeholder 2"/>
          <p:cNvSpPr>
            <a:spLocks noGrp="1"/>
          </p:cNvSpPr>
          <p:nvPr>
            <p:ph type="body" sz="quarter" idx="13"/>
          </p:nvPr>
        </p:nvSpPr>
        <p:spPr>
          <a:xfrm>
            <a:off x="288000" y="4608021"/>
            <a:ext cx="7704000" cy="252413"/>
          </a:xfrm>
        </p:spPr>
        <p:txBody>
          <a:bodyPr/>
          <a:lstStyle/>
          <a:p>
            <a:r>
              <a:rPr lang="en-GB" dirty="0" smtClean="0"/>
              <a:t>FCA: Our Future Approach to Consumers 2017 </a:t>
            </a:r>
            <a:endParaRPr lang="en-GB" dirty="0"/>
          </a:p>
        </p:txBody>
      </p:sp>
      <p:sp>
        <p:nvSpPr>
          <p:cNvPr id="3" name="Rectangle 2"/>
          <p:cNvSpPr/>
          <p:nvPr/>
        </p:nvSpPr>
        <p:spPr>
          <a:xfrm>
            <a:off x="2099129" y="3548726"/>
            <a:ext cx="992579" cy="307777"/>
          </a:xfrm>
          <a:prstGeom prst="rect">
            <a:avLst/>
          </a:prstGeom>
        </p:spPr>
        <p:txBody>
          <a:bodyPr wrap="none">
            <a:spAutoFit/>
          </a:bodyPr>
          <a:lstStyle/>
          <a:p>
            <a:r>
              <a:rPr lang="en-GB" dirty="0"/>
              <a:t>FCA 2017 </a:t>
            </a:r>
          </a:p>
        </p:txBody>
      </p:sp>
    </p:spTree>
    <p:extLst>
      <p:ext uri="{BB962C8B-B14F-4D97-AF65-F5344CB8AC3E}">
        <p14:creationId xmlns:p14="http://schemas.microsoft.com/office/powerpoint/2010/main" val="8105207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Here to help – behavioural bias tool</a:t>
            </a:r>
            <a:endParaRPr lang="en-GB" dirty="0"/>
          </a:p>
        </p:txBody>
      </p:sp>
      <p:sp>
        <p:nvSpPr>
          <p:cNvPr id="3" name="Text Placeholder 2"/>
          <p:cNvSpPr>
            <a:spLocks noGrp="1"/>
          </p:cNvSpPr>
          <p:nvPr>
            <p:ph type="body" sz="quarter" idx="13"/>
          </p:nvPr>
        </p:nvSpPr>
        <p:spPr/>
        <p:txBody>
          <a:bodyPr/>
          <a:lstStyle/>
          <a:p>
            <a:endParaRPr lang="en-GB"/>
          </a:p>
        </p:txBody>
      </p:sp>
      <p:pic>
        <p:nvPicPr>
          <p:cNvPr id="5" name="Picture 4"/>
          <p:cNvPicPr>
            <a:picLocks noChangeAspect="1"/>
          </p:cNvPicPr>
          <p:nvPr/>
        </p:nvPicPr>
        <p:blipFill rotWithShape="1">
          <a:blip r:embed="rId2"/>
          <a:srcRect t="6727" b="19149"/>
          <a:stretch/>
        </p:blipFill>
        <p:spPr>
          <a:xfrm>
            <a:off x="1547664" y="1013050"/>
            <a:ext cx="2760980" cy="3310973"/>
          </a:xfrm>
          <a:prstGeom prst="rect">
            <a:avLst/>
          </a:prstGeom>
        </p:spPr>
      </p:pic>
      <p:pic>
        <p:nvPicPr>
          <p:cNvPr id="6" name="Picture 5"/>
          <p:cNvPicPr>
            <a:picLocks noChangeAspect="1"/>
          </p:cNvPicPr>
          <p:nvPr/>
        </p:nvPicPr>
        <p:blipFill rotWithShape="1">
          <a:blip r:embed="rId3"/>
          <a:srcRect l="11412" t="31653" r="54153" b="44791"/>
          <a:stretch/>
        </p:blipFill>
        <p:spPr>
          <a:xfrm>
            <a:off x="4517994" y="1066909"/>
            <a:ext cx="1616420" cy="1696602"/>
          </a:xfrm>
          <a:prstGeom prst="rect">
            <a:avLst/>
          </a:prstGeom>
        </p:spPr>
      </p:pic>
      <p:pic>
        <p:nvPicPr>
          <p:cNvPr id="8" name="Picture 7"/>
          <p:cNvPicPr>
            <a:picLocks noChangeAspect="1"/>
          </p:cNvPicPr>
          <p:nvPr/>
        </p:nvPicPr>
        <p:blipFill rotWithShape="1">
          <a:blip r:embed="rId3"/>
          <a:srcRect l="56774" t="56679" r="13270" b="20986"/>
          <a:stretch/>
        </p:blipFill>
        <p:spPr>
          <a:xfrm>
            <a:off x="6176581" y="2787774"/>
            <a:ext cx="1581774" cy="1728192"/>
          </a:xfrm>
          <a:prstGeom prst="rect">
            <a:avLst/>
          </a:prstGeom>
        </p:spPr>
      </p:pic>
      <p:pic>
        <p:nvPicPr>
          <p:cNvPr id="9" name="Picture 8"/>
          <p:cNvPicPr>
            <a:picLocks noChangeAspect="1"/>
          </p:cNvPicPr>
          <p:nvPr/>
        </p:nvPicPr>
        <p:blipFill rotWithShape="1">
          <a:blip r:embed="rId3"/>
          <a:srcRect l="53795" t="32709" r="11984" b="44840"/>
          <a:stretch/>
        </p:blipFill>
        <p:spPr>
          <a:xfrm>
            <a:off x="6176581" y="1066909"/>
            <a:ext cx="1581774" cy="1696602"/>
          </a:xfrm>
          <a:prstGeom prst="rect">
            <a:avLst/>
          </a:prstGeom>
        </p:spPr>
      </p:pic>
      <p:pic>
        <p:nvPicPr>
          <p:cNvPr id="10" name="Picture 9"/>
          <p:cNvPicPr>
            <a:picLocks noChangeAspect="1"/>
          </p:cNvPicPr>
          <p:nvPr/>
        </p:nvPicPr>
        <p:blipFill rotWithShape="1">
          <a:blip r:embed="rId3"/>
          <a:srcRect l="11755" t="56177" r="53765" b="20762"/>
          <a:stretch/>
        </p:blipFill>
        <p:spPr>
          <a:xfrm>
            <a:off x="4514235" y="2796383"/>
            <a:ext cx="1620180" cy="1719583"/>
          </a:xfrm>
          <a:prstGeom prst="rect">
            <a:avLst/>
          </a:prstGeom>
        </p:spPr>
      </p:pic>
      <p:sp>
        <p:nvSpPr>
          <p:cNvPr id="11"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244198008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54788" y="916144"/>
            <a:ext cx="557977" cy="441731"/>
          </a:xfrm>
          <a:prstGeom prst="rect">
            <a:avLst/>
          </a:prstGeom>
          <a:solidFill>
            <a:srgbClr val="FF7D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prstClr val="white"/>
              </a:solidFill>
              <a:latin typeface="Just Script" panose="02020803050402020203" pitchFamily="18" charset="0"/>
            </a:endParaRPr>
          </a:p>
        </p:txBody>
      </p:sp>
      <p:sp>
        <p:nvSpPr>
          <p:cNvPr id="23" name="Rectangle 22"/>
          <p:cNvSpPr/>
          <p:nvPr/>
        </p:nvSpPr>
        <p:spPr>
          <a:xfrm>
            <a:off x="2700165" y="891441"/>
            <a:ext cx="557977" cy="441731"/>
          </a:xfrm>
          <a:prstGeom prst="rect">
            <a:avLst/>
          </a:prstGeom>
          <a:solidFill>
            <a:srgbClr val="FF7D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prstClr val="white"/>
              </a:solidFill>
              <a:latin typeface="Just Script" panose="02020803050402020203" pitchFamily="18" charset="0"/>
            </a:endParaRPr>
          </a:p>
        </p:txBody>
      </p:sp>
      <p:sp>
        <p:nvSpPr>
          <p:cNvPr id="24" name="Rectangle 23"/>
          <p:cNvSpPr/>
          <p:nvPr/>
        </p:nvSpPr>
        <p:spPr>
          <a:xfrm>
            <a:off x="4850780" y="891441"/>
            <a:ext cx="557977" cy="441731"/>
          </a:xfrm>
          <a:prstGeom prst="rect">
            <a:avLst/>
          </a:prstGeom>
          <a:solidFill>
            <a:srgbClr val="FF7D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prstClr val="white"/>
              </a:solidFill>
              <a:latin typeface="Just Script" panose="02020803050402020203" pitchFamily="18" charset="0"/>
            </a:endParaRPr>
          </a:p>
        </p:txBody>
      </p:sp>
      <p:sp>
        <p:nvSpPr>
          <p:cNvPr id="25" name="Rectangle 24"/>
          <p:cNvSpPr/>
          <p:nvPr/>
        </p:nvSpPr>
        <p:spPr>
          <a:xfrm>
            <a:off x="7613587" y="891441"/>
            <a:ext cx="557977" cy="441731"/>
          </a:xfrm>
          <a:prstGeom prst="rect">
            <a:avLst/>
          </a:prstGeom>
          <a:solidFill>
            <a:srgbClr val="FF7D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prstClr val="white"/>
              </a:solidFill>
              <a:latin typeface="Just Script" panose="02020803050402020203" pitchFamily="18" charset="0"/>
            </a:endParaRPr>
          </a:p>
        </p:txBody>
      </p:sp>
      <p:sp>
        <p:nvSpPr>
          <p:cNvPr id="9" name="Rectangle 8"/>
          <p:cNvSpPr/>
          <p:nvPr/>
        </p:nvSpPr>
        <p:spPr>
          <a:xfrm>
            <a:off x="101374"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26" name="Rectangle 25"/>
          <p:cNvSpPr/>
          <p:nvPr/>
        </p:nvSpPr>
        <p:spPr>
          <a:xfrm>
            <a:off x="903514" y="155954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27" name="Rectangle 26"/>
          <p:cNvSpPr/>
          <p:nvPr/>
        </p:nvSpPr>
        <p:spPr>
          <a:xfrm>
            <a:off x="1726719"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0" name="Rectangle 29"/>
          <p:cNvSpPr/>
          <p:nvPr/>
        </p:nvSpPr>
        <p:spPr>
          <a:xfrm>
            <a:off x="4512238"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1" name="Rectangle 30"/>
          <p:cNvSpPr/>
          <p:nvPr/>
        </p:nvSpPr>
        <p:spPr>
          <a:xfrm>
            <a:off x="2394511"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2" name="Rectangle 31"/>
          <p:cNvSpPr/>
          <p:nvPr/>
        </p:nvSpPr>
        <p:spPr>
          <a:xfrm>
            <a:off x="3051575"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3" name="Rectangle 32"/>
          <p:cNvSpPr/>
          <p:nvPr/>
        </p:nvSpPr>
        <p:spPr>
          <a:xfrm>
            <a:off x="3720300"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4" name="Rectangle 33"/>
          <p:cNvSpPr/>
          <p:nvPr/>
        </p:nvSpPr>
        <p:spPr>
          <a:xfrm>
            <a:off x="5288501"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5" name="Rectangle 34"/>
          <p:cNvSpPr/>
          <p:nvPr/>
        </p:nvSpPr>
        <p:spPr>
          <a:xfrm>
            <a:off x="7302960"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36" name="Rectangle 35"/>
          <p:cNvSpPr/>
          <p:nvPr/>
        </p:nvSpPr>
        <p:spPr>
          <a:xfrm>
            <a:off x="7995113" y="1558089"/>
            <a:ext cx="570522" cy="38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rgbClr val="373433"/>
              </a:solidFill>
              <a:latin typeface="Just Script" panose="02020803050402020203" pitchFamily="18" charset="0"/>
            </a:endParaRPr>
          </a:p>
        </p:txBody>
      </p:sp>
      <p:sp>
        <p:nvSpPr>
          <p:cNvPr id="10" name="TextBox 9"/>
          <p:cNvSpPr txBox="1"/>
          <p:nvPr/>
        </p:nvSpPr>
        <p:spPr>
          <a:xfrm>
            <a:off x="526610" y="960593"/>
            <a:ext cx="593970"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Initial meeting</a:t>
            </a:r>
            <a:endParaRPr lang="en-GB" sz="900" dirty="0">
              <a:solidFill>
                <a:prstClr val="white"/>
              </a:solidFill>
              <a:latin typeface="Just Script" panose="02020803050402020203" pitchFamily="18" charset="0"/>
            </a:endParaRPr>
          </a:p>
        </p:txBody>
      </p:sp>
      <p:sp>
        <p:nvSpPr>
          <p:cNvPr id="11" name="TextBox 10"/>
          <p:cNvSpPr txBox="1"/>
          <p:nvPr/>
        </p:nvSpPr>
        <p:spPr>
          <a:xfrm>
            <a:off x="82199" y="1614488"/>
            <a:ext cx="603050" cy="230832"/>
          </a:xfrm>
          <a:prstGeom prst="rect">
            <a:avLst/>
          </a:prstGeom>
          <a:noFill/>
        </p:spPr>
        <p:txBody>
          <a:bodyPr wrap="none" rtlCol="0">
            <a:spAutoFit/>
          </a:bodyPr>
          <a:lstStyle/>
          <a:p>
            <a:r>
              <a:rPr lang="en-GB" sz="900" dirty="0" smtClean="0">
                <a:solidFill>
                  <a:prstClr val="white"/>
                </a:solidFill>
                <a:latin typeface="Just Script" panose="02020803050402020203" pitchFamily="18" charset="0"/>
              </a:rPr>
              <a:t>About us</a:t>
            </a:r>
            <a:endParaRPr lang="en-GB" sz="900" dirty="0">
              <a:solidFill>
                <a:prstClr val="white"/>
              </a:solidFill>
              <a:latin typeface="Just Script" panose="02020803050402020203" pitchFamily="18" charset="0"/>
            </a:endParaRPr>
          </a:p>
        </p:txBody>
      </p:sp>
      <p:sp>
        <p:nvSpPr>
          <p:cNvPr id="12" name="TextBox 11"/>
          <p:cNvSpPr txBox="1"/>
          <p:nvPr/>
        </p:nvSpPr>
        <p:spPr>
          <a:xfrm>
            <a:off x="915495" y="1563326"/>
            <a:ext cx="494046" cy="369332"/>
          </a:xfrm>
          <a:prstGeom prst="rect">
            <a:avLst/>
          </a:prstGeom>
          <a:noFill/>
        </p:spPr>
        <p:txBody>
          <a:bodyPr wrap="none" rtlCol="0">
            <a:spAutoFit/>
          </a:bodyPr>
          <a:lstStyle/>
          <a:p>
            <a:r>
              <a:rPr lang="en-GB" sz="900" dirty="0" smtClean="0">
                <a:solidFill>
                  <a:prstClr val="white"/>
                </a:solidFill>
                <a:latin typeface="Just Script" panose="02020803050402020203" pitchFamily="18" charset="0"/>
              </a:rPr>
              <a:t>About </a:t>
            </a:r>
            <a:br>
              <a:rPr lang="en-GB" sz="900" dirty="0" smtClean="0">
                <a:solidFill>
                  <a:prstClr val="white"/>
                </a:solidFill>
                <a:latin typeface="Just Script" panose="02020803050402020203" pitchFamily="18" charset="0"/>
              </a:rPr>
            </a:br>
            <a:r>
              <a:rPr lang="en-GB" sz="900" dirty="0" smtClean="0">
                <a:solidFill>
                  <a:prstClr val="white"/>
                </a:solidFill>
                <a:latin typeface="Just Script" panose="02020803050402020203" pitchFamily="18" charset="0"/>
              </a:rPr>
              <a:t>client</a:t>
            </a:r>
            <a:endParaRPr lang="en-GB" sz="900" dirty="0">
              <a:solidFill>
                <a:prstClr val="white"/>
              </a:solidFill>
              <a:latin typeface="Just Script" panose="02020803050402020203" pitchFamily="18" charset="0"/>
            </a:endParaRPr>
          </a:p>
        </p:txBody>
      </p:sp>
      <p:sp>
        <p:nvSpPr>
          <p:cNvPr id="38" name="TextBox 37"/>
          <p:cNvSpPr txBox="1"/>
          <p:nvPr/>
        </p:nvSpPr>
        <p:spPr>
          <a:xfrm>
            <a:off x="2613911" y="922169"/>
            <a:ext cx="729973"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Agree objectives</a:t>
            </a:r>
            <a:endParaRPr lang="en-GB" sz="900" dirty="0">
              <a:solidFill>
                <a:prstClr val="white"/>
              </a:solidFill>
              <a:latin typeface="Just Script" panose="02020803050402020203" pitchFamily="18" charset="0"/>
            </a:endParaRPr>
          </a:p>
        </p:txBody>
      </p:sp>
      <p:sp>
        <p:nvSpPr>
          <p:cNvPr id="39" name="TextBox 38"/>
          <p:cNvSpPr txBox="1"/>
          <p:nvPr/>
        </p:nvSpPr>
        <p:spPr>
          <a:xfrm>
            <a:off x="4685665" y="917050"/>
            <a:ext cx="875323"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Present options</a:t>
            </a:r>
            <a:endParaRPr lang="en-GB" sz="900" dirty="0">
              <a:solidFill>
                <a:prstClr val="white"/>
              </a:solidFill>
              <a:latin typeface="Just Script" panose="02020803050402020203" pitchFamily="18" charset="0"/>
            </a:endParaRPr>
          </a:p>
        </p:txBody>
      </p:sp>
      <p:sp>
        <p:nvSpPr>
          <p:cNvPr id="40" name="TextBox 39"/>
          <p:cNvSpPr txBox="1"/>
          <p:nvPr/>
        </p:nvSpPr>
        <p:spPr>
          <a:xfrm>
            <a:off x="7437889" y="937148"/>
            <a:ext cx="941155" cy="338554"/>
          </a:xfrm>
          <a:prstGeom prst="rect">
            <a:avLst/>
          </a:prstGeom>
          <a:noFill/>
        </p:spPr>
        <p:txBody>
          <a:bodyPr wrap="square" rtlCol="0">
            <a:spAutoFit/>
          </a:bodyPr>
          <a:lstStyle/>
          <a:p>
            <a:pPr algn="ctr"/>
            <a:r>
              <a:rPr lang="en-GB" sz="800" dirty="0" smtClean="0">
                <a:solidFill>
                  <a:prstClr val="white"/>
                </a:solidFill>
                <a:latin typeface="Just Script" panose="02020803050402020203" pitchFamily="18" charset="0"/>
              </a:rPr>
              <a:t>Recommend IMPLEMENT</a:t>
            </a:r>
            <a:endParaRPr lang="en-GB" sz="800" dirty="0">
              <a:solidFill>
                <a:prstClr val="white"/>
              </a:solidFill>
              <a:latin typeface="Just Script" panose="02020803050402020203" pitchFamily="18" charset="0"/>
            </a:endParaRPr>
          </a:p>
        </p:txBody>
      </p:sp>
      <p:sp>
        <p:nvSpPr>
          <p:cNvPr id="41" name="TextBox 40"/>
          <p:cNvSpPr txBox="1"/>
          <p:nvPr/>
        </p:nvSpPr>
        <p:spPr>
          <a:xfrm>
            <a:off x="1650681" y="1575413"/>
            <a:ext cx="702879"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Financial AUDIT</a:t>
            </a:r>
            <a:endParaRPr lang="en-GB" sz="900" dirty="0">
              <a:solidFill>
                <a:prstClr val="white"/>
              </a:solidFill>
              <a:latin typeface="Just Script" panose="02020803050402020203" pitchFamily="18" charset="0"/>
            </a:endParaRPr>
          </a:p>
        </p:txBody>
      </p:sp>
      <p:sp>
        <p:nvSpPr>
          <p:cNvPr id="42" name="TextBox 41"/>
          <p:cNvSpPr txBox="1"/>
          <p:nvPr/>
        </p:nvSpPr>
        <p:spPr>
          <a:xfrm>
            <a:off x="2416083" y="1575413"/>
            <a:ext cx="572972"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Risk profile</a:t>
            </a:r>
            <a:endParaRPr lang="en-GB" sz="900" dirty="0">
              <a:solidFill>
                <a:prstClr val="white"/>
              </a:solidFill>
              <a:latin typeface="Just Script" panose="02020803050402020203" pitchFamily="18" charset="0"/>
            </a:endParaRPr>
          </a:p>
        </p:txBody>
      </p:sp>
      <p:sp>
        <p:nvSpPr>
          <p:cNvPr id="45" name="Text Placeholder 12"/>
          <p:cNvSpPr txBox="1">
            <a:spLocks/>
          </p:cNvSpPr>
          <p:nvPr/>
        </p:nvSpPr>
        <p:spPr>
          <a:xfrm>
            <a:off x="5194968" y="2281481"/>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49" name="Text Placeholder 12"/>
          <p:cNvSpPr txBox="1">
            <a:spLocks/>
          </p:cNvSpPr>
          <p:nvPr/>
        </p:nvSpPr>
        <p:spPr>
          <a:xfrm>
            <a:off x="68523" y="2266519"/>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b="1" dirty="0">
              <a:solidFill>
                <a:srgbClr val="373433"/>
              </a:solidFill>
              <a:latin typeface="Just Script" panose="02020803050402020203" pitchFamily="18" charset="0"/>
            </a:endParaRPr>
          </a:p>
        </p:txBody>
      </p:sp>
      <p:sp>
        <p:nvSpPr>
          <p:cNvPr id="51" name="Text Placeholder 12"/>
          <p:cNvSpPr txBox="1">
            <a:spLocks/>
          </p:cNvSpPr>
          <p:nvPr/>
        </p:nvSpPr>
        <p:spPr>
          <a:xfrm>
            <a:off x="878567" y="2266519"/>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54" name="Text Placeholder 12"/>
          <p:cNvSpPr txBox="1">
            <a:spLocks/>
          </p:cNvSpPr>
          <p:nvPr/>
        </p:nvSpPr>
        <p:spPr>
          <a:xfrm>
            <a:off x="3081162" y="2787958"/>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55" name="Text Placeholder 12"/>
          <p:cNvSpPr txBox="1">
            <a:spLocks/>
          </p:cNvSpPr>
          <p:nvPr/>
        </p:nvSpPr>
        <p:spPr>
          <a:xfrm>
            <a:off x="5194968" y="3634926"/>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56" name="Text Placeholder 12"/>
          <p:cNvSpPr txBox="1">
            <a:spLocks/>
          </p:cNvSpPr>
          <p:nvPr/>
        </p:nvSpPr>
        <p:spPr>
          <a:xfrm>
            <a:off x="868267" y="2779725"/>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57" name="Text Placeholder 12"/>
          <p:cNvSpPr txBox="1">
            <a:spLocks/>
          </p:cNvSpPr>
          <p:nvPr/>
        </p:nvSpPr>
        <p:spPr>
          <a:xfrm>
            <a:off x="4539105" y="4588430"/>
            <a:ext cx="570522" cy="460020"/>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65" name="TextBox 64"/>
          <p:cNvSpPr txBox="1"/>
          <p:nvPr/>
        </p:nvSpPr>
        <p:spPr>
          <a:xfrm>
            <a:off x="3054482" y="1577024"/>
            <a:ext cx="606693"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INCOME NEEDS</a:t>
            </a:r>
            <a:endParaRPr lang="en-GB" sz="900" dirty="0">
              <a:solidFill>
                <a:prstClr val="white"/>
              </a:solidFill>
              <a:latin typeface="Just Script" panose="02020803050402020203" pitchFamily="18" charset="0"/>
            </a:endParaRPr>
          </a:p>
        </p:txBody>
      </p:sp>
      <p:sp>
        <p:nvSpPr>
          <p:cNvPr id="66" name="TextBox 65"/>
          <p:cNvSpPr txBox="1"/>
          <p:nvPr/>
        </p:nvSpPr>
        <p:spPr>
          <a:xfrm>
            <a:off x="3687534" y="1574297"/>
            <a:ext cx="650179" cy="369332"/>
          </a:xfrm>
          <a:prstGeom prst="rect">
            <a:avLst/>
          </a:prstGeom>
          <a:noFill/>
        </p:spPr>
        <p:txBody>
          <a:bodyPr wrap="square" rtlCol="0">
            <a:spAutoFit/>
          </a:bodyPr>
          <a:lstStyle/>
          <a:p>
            <a:pPr algn="ctr"/>
            <a:r>
              <a:rPr lang="en-GB" sz="900" dirty="0" smtClean="0">
                <a:solidFill>
                  <a:prstClr val="white"/>
                </a:solidFill>
                <a:latin typeface="Just Script" panose="02020803050402020203" pitchFamily="18" charset="0"/>
              </a:rPr>
              <a:t>Death benefits</a:t>
            </a:r>
            <a:endParaRPr lang="en-GB" sz="900" dirty="0">
              <a:solidFill>
                <a:prstClr val="white"/>
              </a:solidFill>
              <a:latin typeface="Just Script" panose="02020803050402020203" pitchFamily="18" charset="0"/>
            </a:endParaRPr>
          </a:p>
        </p:txBody>
      </p:sp>
      <p:sp>
        <p:nvSpPr>
          <p:cNvPr id="68" name="TextBox 67"/>
          <p:cNvSpPr txBox="1"/>
          <p:nvPr/>
        </p:nvSpPr>
        <p:spPr>
          <a:xfrm>
            <a:off x="4505383" y="1575381"/>
            <a:ext cx="651415" cy="369332"/>
          </a:xfrm>
          <a:prstGeom prst="rect">
            <a:avLst/>
          </a:prstGeom>
          <a:noFill/>
        </p:spPr>
        <p:txBody>
          <a:bodyPr wrap="square" rtlCol="0">
            <a:spAutoFit/>
          </a:bodyPr>
          <a:lstStyle/>
          <a:p>
            <a:r>
              <a:rPr lang="en-GB" sz="900" dirty="0" smtClean="0">
                <a:solidFill>
                  <a:prstClr val="white"/>
                </a:solidFill>
                <a:latin typeface="Just Script" panose="02020803050402020203" pitchFamily="18" charset="0"/>
              </a:rPr>
              <a:t>INCOME  EXPENSES</a:t>
            </a:r>
            <a:endParaRPr lang="en-GB" sz="900" dirty="0">
              <a:solidFill>
                <a:prstClr val="white"/>
              </a:solidFill>
              <a:latin typeface="Just Script" panose="02020803050402020203" pitchFamily="18" charset="0"/>
            </a:endParaRPr>
          </a:p>
        </p:txBody>
      </p:sp>
      <p:sp>
        <p:nvSpPr>
          <p:cNvPr id="69" name="TextBox 68"/>
          <p:cNvSpPr txBox="1"/>
          <p:nvPr/>
        </p:nvSpPr>
        <p:spPr>
          <a:xfrm>
            <a:off x="4859477" y="1589927"/>
            <a:ext cx="245580" cy="215444"/>
          </a:xfrm>
          <a:prstGeom prst="rect">
            <a:avLst/>
          </a:prstGeom>
          <a:noFill/>
        </p:spPr>
        <p:txBody>
          <a:bodyPr wrap="none" rtlCol="0">
            <a:spAutoFit/>
          </a:bodyPr>
          <a:lstStyle/>
          <a:p>
            <a:r>
              <a:rPr lang="en-GB" sz="800" b="1" dirty="0" smtClean="0">
                <a:solidFill>
                  <a:prstClr val="white"/>
                </a:solidFill>
              </a:rPr>
              <a:t>&lt;</a:t>
            </a:r>
            <a:endParaRPr lang="en-GB" sz="800" b="1" dirty="0">
              <a:solidFill>
                <a:prstClr val="white"/>
              </a:solidFill>
            </a:endParaRPr>
          </a:p>
        </p:txBody>
      </p:sp>
      <p:sp>
        <p:nvSpPr>
          <p:cNvPr id="70" name="TextBox 69"/>
          <p:cNvSpPr txBox="1"/>
          <p:nvPr/>
        </p:nvSpPr>
        <p:spPr>
          <a:xfrm>
            <a:off x="5261146" y="1574784"/>
            <a:ext cx="625231" cy="369332"/>
          </a:xfrm>
          <a:prstGeom prst="rect">
            <a:avLst/>
          </a:prstGeom>
          <a:noFill/>
        </p:spPr>
        <p:txBody>
          <a:bodyPr wrap="square" rtlCol="0">
            <a:spAutoFit/>
          </a:bodyPr>
          <a:lstStyle/>
          <a:p>
            <a:r>
              <a:rPr lang="en-GB" sz="900" dirty="0" smtClean="0">
                <a:solidFill>
                  <a:prstClr val="white"/>
                </a:solidFill>
                <a:latin typeface="Just Script" panose="02020803050402020203" pitchFamily="18" charset="0"/>
              </a:rPr>
              <a:t>Income expenses</a:t>
            </a:r>
            <a:endParaRPr lang="en-GB" sz="900" dirty="0">
              <a:solidFill>
                <a:prstClr val="white"/>
              </a:solidFill>
              <a:latin typeface="Just Script" panose="02020803050402020203" pitchFamily="18" charset="0"/>
            </a:endParaRPr>
          </a:p>
        </p:txBody>
      </p:sp>
      <p:sp>
        <p:nvSpPr>
          <p:cNvPr id="71" name="TextBox 70"/>
          <p:cNvSpPr txBox="1"/>
          <p:nvPr/>
        </p:nvSpPr>
        <p:spPr>
          <a:xfrm>
            <a:off x="5628172" y="1590169"/>
            <a:ext cx="242374" cy="215444"/>
          </a:xfrm>
          <a:prstGeom prst="rect">
            <a:avLst/>
          </a:prstGeom>
          <a:noFill/>
        </p:spPr>
        <p:txBody>
          <a:bodyPr wrap="none" rtlCol="0">
            <a:spAutoFit/>
          </a:bodyPr>
          <a:lstStyle/>
          <a:p>
            <a:r>
              <a:rPr lang="en-GB" sz="800" dirty="0" smtClean="0">
                <a:solidFill>
                  <a:prstClr val="white"/>
                </a:solidFill>
              </a:rPr>
              <a:t>&gt;</a:t>
            </a:r>
            <a:endParaRPr lang="en-GB" sz="800" dirty="0">
              <a:solidFill>
                <a:prstClr val="white"/>
              </a:solidFill>
            </a:endParaRPr>
          </a:p>
        </p:txBody>
      </p:sp>
      <p:sp>
        <p:nvSpPr>
          <p:cNvPr id="72" name="TextBox 71"/>
          <p:cNvSpPr txBox="1"/>
          <p:nvPr/>
        </p:nvSpPr>
        <p:spPr>
          <a:xfrm>
            <a:off x="7230567" y="1633890"/>
            <a:ext cx="721672" cy="230832"/>
          </a:xfrm>
          <a:prstGeom prst="rect">
            <a:avLst/>
          </a:prstGeom>
          <a:noFill/>
        </p:spPr>
        <p:txBody>
          <a:bodyPr wrap="none" rtlCol="0">
            <a:spAutoFit/>
          </a:bodyPr>
          <a:lstStyle/>
          <a:p>
            <a:r>
              <a:rPr lang="en-GB" sz="900" dirty="0" smtClean="0">
                <a:solidFill>
                  <a:prstClr val="white"/>
                </a:solidFill>
                <a:latin typeface="Just Script" panose="02020803050402020203" pitchFamily="18" charset="0"/>
              </a:rPr>
              <a:t>recommend</a:t>
            </a:r>
            <a:endParaRPr lang="en-GB" sz="900" dirty="0">
              <a:solidFill>
                <a:prstClr val="white"/>
              </a:solidFill>
              <a:latin typeface="Just Script" panose="02020803050402020203" pitchFamily="18" charset="0"/>
            </a:endParaRPr>
          </a:p>
        </p:txBody>
      </p:sp>
      <p:sp>
        <p:nvSpPr>
          <p:cNvPr id="73" name="TextBox 72"/>
          <p:cNvSpPr txBox="1"/>
          <p:nvPr/>
        </p:nvSpPr>
        <p:spPr>
          <a:xfrm>
            <a:off x="7941178" y="1622422"/>
            <a:ext cx="678391" cy="230832"/>
          </a:xfrm>
          <a:prstGeom prst="rect">
            <a:avLst/>
          </a:prstGeom>
          <a:noFill/>
        </p:spPr>
        <p:txBody>
          <a:bodyPr wrap="none" rtlCol="0">
            <a:spAutoFit/>
          </a:bodyPr>
          <a:lstStyle/>
          <a:p>
            <a:r>
              <a:rPr lang="en-GB" sz="900" dirty="0" smtClean="0">
                <a:solidFill>
                  <a:prstClr val="white"/>
                </a:solidFill>
                <a:latin typeface="Just Script" panose="02020803050402020203" pitchFamily="18" charset="0"/>
              </a:rPr>
              <a:t>implement</a:t>
            </a:r>
            <a:endParaRPr lang="en-GB" sz="900" dirty="0">
              <a:solidFill>
                <a:prstClr val="white"/>
              </a:solidFill>
              <a:latin typeface="Just Script" panose="02020803050402020203" pitchFamily="18" charset="0"/>
            </a:endParaRPr>
          </a:p>
        </p:txBody>
      </p:sp>
      <p:cxnSp>
        <p:nvCxnSpPr>
          <p:cNvPr id="75" name="Straight Connector 74"/>
          <p:cNvCxnSpPr/>
          <p:nvPr/>
        </p:nvCxnSpPr>
        <p:spPr>
          <a:xfrm>
            <a:off x="373009" y="1442334"/>
            <a:ext cx="815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002120" y="1435017"/>
            <a:ext cx="1922072" cy="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493030" y="1438429"/>
            <a:ext cx="815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35449" y="1438428"/>
            <a:ext cx="815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71648" y="1437946"/>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197560" y="1452698"/>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99353" y="1388788"/>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317158" y="1428114"/>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18543" y="1383870"/>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551898" y="1442864"/>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183192" y="1378956"/>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745661" y="1442866"/>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927765" y="1437948"/>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27999" y="1447782"/>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008451" y="1393706"/>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679070" y="1442865"/>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005567" y="1442864"/>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83724" y="1970796"/>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158296" y="1981791"/>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011867" y="1972367"/>
            <a:ext cx="2911" cy="208279"/>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 Placeholder 12"/>
          <p:cNvSpPr txBox="1">
            <a:spLocks/>
          </p:cNvSpPr>
          <p:nvPr/>
        </p:nvSpPr>
        <p:spPr>
          <a:xfrm>
            <a:off x="5846989" y="3554304"/>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117" name="Text Placeholder 12"/>
          <p:cNvSpPr txBox="1">
            <a:spLocks/>
          </p:cNvSpPr>
          <p:nvPr/>
        </p:nvSpPr>
        <p:spPr>
          <a:xfrm>
            <a:off x="5846989" y="2698725"/>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123" name="Text Placeholder 12"/>
          <p:cNvSpPr txBox="1">
            <a:spLocks/>
          </p:cNvSpPr>
          <p:nvPr/>
        </p:nvSpPr>
        <p:spPr>
          <a:xfrm>
            <a:off x="5819743" y="4818370"/>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cxnSp>
        <p:nvCxnSpPr>
          <p:cNvPr id="124" name="Straight Connector 123"/>
          <p:cNvCxnSpPr/>
          <p:nvPr/>
        </p:nvCxnSpPr>
        <p:spPr>
          <a:xfrm>
            <a:off x="7498602" y="1429685"/>
            <a:ext cx="0" cy="98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2673315" y="1983364"/>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3361475" y="1973936"/>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7575877" y="1994358"/>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4022923" y="1984934"/>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4799412" y="1994358"/>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5503027" y="2072069"/>
            <a:ext cx="1284378" cy="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502168" y="1986501"/>
            <a:ext cx="2911" cy="208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6105004" y="2076361"/>
            <a:ext cx="1304" cy="14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6787405" y="2083161"/>
            <a:ext cx="1304" cy="144716"/>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 Placeholder 12"/>
          <p:cNvSpPr txBox="1">
            <a:spLocks/>
          </p:cNvSpPr>
          <p:nvPr/>
        </p:nvSpPr>
        <p:spPr>
          <a:xfrm>
            <a:off x="7207084" y="2271551"/>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151" name="Text Placeholder 12"/>
          <p:cNvSpPr txBox="1">
            <a:spLocks/>
          </p:cNvSpPr>
          <p:nvPr/>
        </p:nvSpPr>
        <p:spPr>
          <a:xfrm>
            <a:off x="8488573" y="2266519"/>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153" name="Text Placeholder 12"/>
          <p:cNvSpPr txBox="1">
            <a:spLocks/>
          </p:cNvSpPr>
          <p:nvPr/>
        </p:nvSpPr>
        <p:spPr>
          <a:xfrm>
            <a:off x="8484819" y="2764335"/>
            <a:ext cx="570522" cy="460020"/>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cxnSp>
        <p:nvCxnSpPr>
          <p:cNvPr id="156" name="Straight Connector 155"/>
          <p:cNvCxnSpPr/>
          <p:nvPr/>
        </p:nvCxnSpPr>
        <p:spPr>
          <a:xfrm flipV="1">
            <a:off x="7575877" y="2102277"/>
            <a:ext cx="499734" cy="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8811728" y="2097539"/>
            <a:ext cx="1304" cy="14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8075611" y="2094669"/>
            <a:ext cx="1304" cy="144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8322200" y="1991487"/>
            <a:ext cx="4216" cy="12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323504" y="2099406"/>
            <a:ext cx="499734" cy="310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89926" y="2731552"/>
            <a:ext cx="609462" cy="200055"/>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RECIPROCITY</a:t>
            </a:r>
            <a:endParaRPr lang="en-GB" sz="700" dirty="0">
              <a:solidFill>
                <a:srgbClr val="373433"/>
              </a:solidFill>
              <a:latin typeface="Just Script" panose="02020803050402020203" pitchFamily="18" charset="0"/>
            </a:endParaRPr>
          </a:p>
        </p:txBody>
      </p:sp>
      <p:sp>
        <p:nvSpPr>
          <p:cNvPr id="165" name="TextBox 164"/>
          <p:cNvSpPr txBox="1"/>
          <p:nvPr/>
        </p:nvSpPr>
        <p:spPr>
          <a:xfrm>
            <a:off x="89926" y="2262206"/>
            <a:ext cx="597608" cy="200055"/>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HERDING</a:t>
            </a:r>
            <a:endParaRPr lang="en-GB" sz="700" dirty="0">
              <a:solidFill>
                <a:srgbClr val="373433"/>
              </a:solidFill>
              <a:latin typeface="Just Script" panose="02020803050402020203" pitchFamily="18" charset="0"/>
            </a:endParaRPr>
          </a:p>
        </p:txBody>
      </p:sp>
      <p:sp>
        <p:nvSpPr>
          <p:cNvPr id="166" name="TextBox 165"/>
          <p:cNvSpPr txBox="1"/>
          <p:nvPr/>
        </p:nvSpPr>
        <p:spPr>
          <a:xfrm>
            <a:off x="829665" y="2242910"/>
            <a:ext cx="694569" cy="307777"/>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REGRET AVERSION</a:t>
            </a:r>
            <a:endParaRPr lang="en-GB" sz="700" dirty="0">
              <a:solidFill>
                <a:srgbClr val="373433"/>
              </a:solidFill>
              <a:latin typeface="Just Script" panose="02020803050402020203" pitchFamily="18" charset="0"/>
            </a:endParaRPr>
          </a:p>
        </p:txBody>
      </p:sp>
      <p:sp>
        <p:nvSpPr>
          <p:cNvPr id="167" name="TextBox 166"/>
          <p:cNvSpPr txBox="1"/>
          <p:nvPr/>
        </p:nvSpPr>
        <p:spPr>
          <a:xfrm>
            <a:off x="825515" y="2707782"/>
            <a:ext cx="698719" cy="307777"/>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AVAILABILITY BIAS</a:t>
            </a:r>
            <a:endParaRPr lang="en-GB" sz="700" dirty="0">
              <a:solidFill>
                <a:srgbClr val="373433"/>
              </a:solidFill>
              <a:latin typeface="Just Script" panose="02020803050402020203" pitchFamily="18" charset="0"/>
            </a:endParaRPr>
          </a:p>
        </p:txBody>
      </p:sp>
      <p:sp>
        <p:nvSpPr>
          <p:cNvPr id="170" name="Rectangle 169"/>
          <p:cNvSpPr/>
          <p:nvPr/>
        </p:nvSpPr>
        <p:spPr>
          <a:xfrm>
            <a:off x="2365418" y="2263006"/>
            <a:ext cx="636869" cy="307777"/>
          </a:xfrm>
          <a:prstGeom prst="rect">
            <a:avLst/>
          </a:prstGeom>
          <a:solidFill>
            <a:srgbClr val="29B58D"/>
          </a:solidFill>
        </p:spPr>
        <p:txBody>
          <a:bodyPr wrap="square">
            <a:spAutoFit/>
          </a:bodyPr>
          <a:lstStyle/>
          <a:p>
            <a:pPr algn="ctr"/>
            <a:r>
              <a:rPr lang="en-GB" sz="700" dirty="0">
                <a:solidFill>
                  <a:srgbClr val="373433"/>
                </a:solidFill>
                <a:latin typeface="Just Script" panose="02020803050402020203" pitchFamily="18" charset="0"/>
              </a:rPr>
              <a:t>Mental accounting</a:t>
            </a:r>
          </a:p>
        </p:txBody>
      </p:sp>
      <p:sp>
        <p:nvSpPr>
          <p:cNvPr id="177" name="TextBox 176"/>
          <p:cNvSpPr txBox="1"/>
          <p:nvPr/>
        </p:nvSpPr>
        <p:spPr>
          <a:xfrm>
            <a:off x="3051575" y="2669358"/>
            <a:ext cx="651814" cy="307777"/>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Optimism bias</a:t>
            </a:r>
            <a:endParaRPr lang="en-GB" sz="700" dirty="0">
              <a:solidFill>
                <a:srgbClr val="373433"/>
              </a:solidFill>
              <a:latin typeface="Just Script" panose="02020803050402020203" pitchFamily="18" charset="0"/>
            </a:endParaRPr>
          </a:p>
        </p:txBody>
      </p:sp>
      <p:sp>
        <p:nvSpPr>
          <p:cNvPr id="178" name="TextBox 177"/>
          <p:cNvSpPr txBox="1"/>
          <p:nvPr/>
        </p:nvSpPr>
        <p:spPr>
          <a:xfrm>
            <a:off x="3061487" y="3508060"/>
            <a:ext cx="641902" cy="200055"/>
          </a:xfrm>
          <a:prstGeom prst="rect">
            <a:avLst/>
          </a:prstGeom>
          <a:solidFill>
            <a:srgbClr val="D3F4FB"/>
          </a:solidFill>
        </p:spPr>
        <p:txBody>
          <a:bodyPr wrap="square" rtlCol="0">
            <a:spAutoFit/>
          </a:bodyPr>
          <a:lstStyle/>
          <a:p>
            <a:pPr algn="ctr"/>
            <a:r>
              <a:rPr lang="en-GB" sz="700" dirty="0" smtClean="0">
                <a:solidFill>
                  <a:srgbClr val="373433"/>
                </a:solidFill>
                <a:latin typeface="Just Script" panose="02020803050402020203" pitchFamily="18" charset="0"/>
              </a:rPr>
              <a:t>Framing</a:t>
            </a:r>
            <a:endParaRPr lang="en-GB" sz="700" dirty="0">
              <a:solidFill>
                <a:srgbClr val="373433"/>
              </a:solidFill>
              <a:latin typeface="Just Script" panose="02020803050402020203" pitchFamily="18" charset="0"/>
            </a:endParaRPr>
          </a:p>
        </p:txBody>
      </p:sp>
      <p:sp>
        <p:nvSpPr>
          <p:cNvPr id="179" name="Rectangle 178"/>
          <p:cNvSpPr/>
          <p:nvPr/>
        </p:nvSpPr>
        <p:spPr>
          <a:xfrm>
            <a:off x="3061488" y="3887410"/>
            <a:ext cx="641902"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AVAILABILITY BIAS</a:t>
            </a:r>
          </a:p>
        </p:txBody>
      </p:sp>
      <p:sp>
        <p:nvSpPr>
          <p:cNvPr id="184" name="Rectangle 183"/>
          <p:cNvSpPr/>
          <p:nvPr/>
        </p:nvSpPr>
        <p:spPr>
          <a:xfrm>
            <a:off x="5139552" y="2677691"/>
            <a:ext cx="589124" cy="307777"/>
          </a:xfrm>
          <a:prstGeom prst="rect">
            <a:avLst/>
          </a:prstGeom>
          <a:solidFill>
            <a:srgbClr val="FFCBCB"/>
          </a:solidFill>
        </p:spPr>
        <p:txBody>
          <a:bodyPr wrap="square">
            <a:spAutoFit/>
          </a:bodyPr>
          <a:lstStyle/>
          <a:p>
            <a:pPr algn="ctr"/>
            <a:r>
              <a:rPr lang="en-GB" sz="700" dirty="0">
                <a:solidFill>
                  <a:srgbClr val="373433"/>
                </a:solidFill>
                <a:latin typeface="Just Script" panose="02020803050402020203" pitchFamily="18" charset="0"/>
              </a:rPr>
              <a:t>LOSS AVERSION</a:t>
            </a:r>
          </a:p>
        </p:txBody>
      </p:sp>
      <p:sp>
        <p:nvSpPr>
          <p:cNvPr id="186" name="Rectangle 185"/>
          <p:cNvSpPr/>
          <p:nvPr/>
        </p:nvSpPr>
        <p:spPr>
          <a:xfrm>
            <a:off x="5092795" y="3510158"/>
            <a:ext cx="635880"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AVAILABILITY BIAS</a:t>
            </a:r>
          </a:p>
        </p:txBody>
      </p:sp>
      <p:sp>
        <p:nvSpPr>
          <p:cNvPr id="187" name="TextBox 186"/>
          <p:cNvSpPr txBox="1"/>
          <p:nvPr/>
        </p:nvSpPr>
        <p:spPr>
          <a:xfrm>
            <a:off x="5150384" y="2286128"/>
            <a:ext cx="586412" cy="307777"/>
          </a:xfrm>
          <a:prstGeom prst="rect">
            <a:avLst/>
          </a:prstGeom>
          <a:noFill/>
          <a:ln>
            <a:solidFill>
              <a:schemeClr val="tx1"/>
            </a:solidFill>
          </a:ln>
        </p:spPr>
        <p:txBody>
          <a:bodyPr wrap="square" rtlCol="0">
            <a:spAutoFit/>
          </a:bodyPr>
          <a:lstStyle/>
          <a:p>
            <a:pPr algn="ctr"/>
            <a:r>
              <a:rPr lang="en-GB" sz="700" dirty="0">
                <a:solidFill>
                  <a:srgbClr val="373433"/>
                </a:solidFill>
                <a:latin typeface="Just Script" panose="02020803050402020203" pitchFamily="18" charset="0"/>
              </a:rPr>
              <a:t>Paradox of choice</a:t>
            </a:r>
          </a:p>
        </p:txBody>
      </p:sp>
      <p:sp>
        <p:nvSpPr>
          <p:cNvPr id="188" name="TextBox 187"/>
          <p:cNvSpPr txBox="1"/>
          <p:nvPr/>
        </p:nvSpPr>
        <p:spPr>
          <a:xfrm>
            <a:off x="5785107" y="3012483"/>
            <a:ext cx="720229" cy="276999"/>
          </a:xfrm>
          <a:prstGeom prst="rect">
            <a:avLst/>
          </a:prstGeom>
          <a:noFill/>
          <a:ln>
            <a:solidFill>
              <a:schemeClr val="tx1"/>
            </a:solidFill>
          </a:ln>
        </p:spPr>
        <p:txBody>
          <a:bodyPr wrap="square" rtlCol="0">
            <a:spAutoFit/>
          </a:bodyPr>
          <a:lstStyle/>
          <a:p>
            <a:pPr algn="ctr"/>
            <a:r>
              <a:rPr lang="en-GB" sz="600" dirty="0" smtClean="0">
                <a:solidFill>
                  <a:srgbClr val="373433"/>
                </a:solidFill>
                <a:latin typeface="Just Script" panose="02020803050402020203" pitchFamily="18" charset="0"/>
              </a:rPr>
              <a:t>Familiarisation bias</a:t>
            </a:r>
            <a:endParaRPr lang="en-GB" sz="600" dirty="0">
              <a:solidFill>
                <a:srgbClr val="373433"/>
              </a:solidFill>
              <a:latin typeface="Just Script" panose="02020803050402020203" pitchFamily="18" charset="0"/>
            </a:endParaRPr>
          </a:p>
        </p:txBody>
      </p:sp>
      <p:sp>
        <p:nvSpPr>
          <p:cNvPr id="189" name="TextBox 188"/>
          <p:cNvSpPr txBox="1"/>
          <p:nvPr/>
        </p:nvSpPr>
        <p:spPr>
          <a:xfrm>
            <a:off x="5792766" y="3342553"/>
            <a:ext cx="685923" cy="184666"/>
          </a:xfrm>
          <a:prstGeom prst="rect">
            <a:avLst/>
          </a:prstGeom>
          <a:noFill/>
          <a:ln>
            <a:solidFill>
              <a:schemeClr val="tx1"/>
            </a:solidFill>
          </a:ln>
        </p:spPr>
        <p:txBody>
          <a:bodyPr wrap="square" rtlCol="0">
            <a:spAutoFit/>
          </a:bodyPr>
          <a:lstStyle/>
          <a:p>
            <a:pPr algn="ctr"/>
            <a:r>
              <a:rPr lang="en-GB" sz="600" dirty="0" smtClean="0">
                <a:solidFill>
                  <a:srgbClr val="373433"/>
                </a:solidFill>
                <a:latin typeface="Just Script" panose="02020803050402020203" pitchFamily="18" charset="0"/>
              </a:rPr>
              <a:t>overconfidence</a:t>
            </a:r>
            <a:endParaRPr lang="en-GB" sz="600" dirty="0">
              <a:solidFill>
                <a:srgbClr val="373433"/>
              </a:solidFill>
              <a:latin typeface="Just Script" panose="02020803050402020203" pitchFamily="18" charset="0"/>
            </a:endParaRPr>
          </a:p>
        </p:txBody>
      </p:sp>
      <p:sp>
        <p:nvSpPr>
          <p:cNvPr id="191" name="TextBox 190"/>
          <p:cNvSpPr txBox="1"/>
          <p:nvPr/>
        </p:nvSpPr>
        <p:spPr>
          <a:xfrm>
            <a:off x="5800573" y="3829582"/>
            <a:ext cx="655642" cy="307777"/>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Disposition effect</a:t>
            </a:r>
            <a:endParaRPr lang="en-GB" sz="700" dirty="0">
              <a:solidFill>
                <a:srgbClr val="373433"/>
              </a:solidFill>
              <a:latin typeface="Just Script" panose="02020803050402020203" pitchFamily="18" charset="0"/>
            </a:endParaRPr>
          </a:p>
        </p:txBody>
      </p:sp>
      <p:sp>
        <p:nvSpPr>
          <p:cNvPr id="193" name="Rectangle 192"/>
          <p:cNvSpPr/>
          <p:nvPr/>
        </p:nvSpPr>
        <p:spPr>
          <a:xfrm>
            <a:off x="5819743" y="2615464"/>
            <a:ext cx="636472"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Optimism bias</a:t>
            </a:r>
          </a:p>
        </p:txBody>
      </p:sp>
      <p:sp>
        <p:nvSpPr>
          <p:cNvPr id="195" name="TextBox 194"/>
          <p:cNvSpPr txBox="1"/>
          <p:nvPr/>
        </p:nvSpPr>
        <p:spPr>
          <a:xfrm>
            <a:off x="6630973" y="2268027"/>
            <a:ext cx="553549" cy="307777"/>
          </a:xfrm>
          <a:prstGeom prst="rect">
            <a:avLst/>
          </a:prstGeom>
          <a:solidFill>
            <a:srgbClr val="FFF9E0"/>
          </a:solid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Status quo bias</a:t>
            </a:r>
            <a:endParaRPr lang="en-GB" sz="700" dirty="0">
              <a:solidFill>
                <a:srgbClr val="373433"/>
              </a:solidFill>
              <a:latin typeface="Just Script" panose="02020803050402020203" pitchFamily="18" charset="0"/>
            </a:endParaRPr>
          </a:p>
        </p:txBody>
      </p:sp>
      <p:sp>
        <p:nvSpPr>
          <p:cNvPr id="196" name="Rectangle 195"/>
          <p:cNvSpPr/>
          <p:nvPr/>
        </p:nvSpPr>
        <p:spPr>
          <a:xfrm>
            <a:off x="6596732" y="2707782"/>
            <a:ext cx="609462" cy="200055"/>
          </a:xfrm>
          <a:prstGeom prst="rect">
            <a:avLst/>
          </a:prstGeom>
          <a:ln>
            <a:solidFill>
              <a:schemeClr val="tx1"/>
            </a:solidFill>
          </a:ln>
        </p:spPr>
        <p:txBody>
          <a:bodyPr wrap="none">
            <a:spAutoFit/>
          </a:bodyPr>
          <a:lstStyle/>
          <a:p>
            <a:r>
              <a:rPr lang="en-GB" sz="700" dirty="0">
                <a:solidFill>
                  <a:srgbClr val="373433"/>
                </a:solidFill>
                <a:latin typeface="Just Script" panose="02020803050402020203" pitchFamily="18" charset="0"/>
              </a:rPr>
              <a:t>RECIPROCITY</a:t>
            </a:r>
          </a:p>
        </p:txBody>
      </p:sp>
      <p:sp>
        <p:nvSpPr>
          <p:cNvPr id="198" name="Rectangle 197"/>
          <p:cNvSpPr/>
          <p:nvPr/>
        </p:nvSpPr>
        <p:spPr>
          <a:xfrm>
            <a:off x="6561172" y="3508060"/>
            <a:ext cx="692380"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REGRET AVERSION</a:t>
            </a:r>
          </a:p>
        </p:txBody>
      </p:sp>
      <p:sp>
        <p:nvSpPr>
          <p:cNvPr id="202" name="Rectangle 201"/>
          <p:cNvSpPr/>
          <p:nvPr/>
        </p:nvSpPr>
        <p:spPr>
          <a:xfrm>
            <a:off x="5810074" y="2274817"/>
            <a:ext cx="655643"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03" name="Rectangle 202"/>
          <p:cNvSpPr/>
          <p:nvPr/>
        </p:nvSpPr>
        <p:spPr>
          <a:xfrm>
            <a:off x="5800573" y="4166219"/>
            <a:ext cx="645974"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Optimism bias</a:t>
            </a:r>
          </a:p>
        </p:txBody>
      </p:sp>
      <p:sp>
        <p:nvSpPr>
          <p:cNvPr id="205" name="Rectangle 204"/>
          <p:cNvSpPr/>
          <p:nvPr/>
        </p:nvSpPr>
        <p:spPr>
          <a:xfrm>
            <a:off x="6596733" y="3095661"/>
            <a:ext cx="706228" cy="276999"/>
          </a:xfrm>
          <a:prstGeom prst="rect">
            <a:avLst/>
          </a:prstGeom>
          <a:ln>
            <a:solidFill>
              <a:schemeClr val="tx1"/>
            </a:solidFill>
          </a:ln>
        </p:spPr>
        <p:txBody>
          <a:bodyPr wrap="square">
            <a:spAutoFit/>
          </a:bodyPr>
          <a:lstStyle/>
          <a:p>
            <a:pPr algn="ctr"/>
            <a:r>
              <a:rPr lang="en-GB" sz="600" dirty="0">
                <a:solidFill>
                  <a:srgbClr val="373433"/>
                </a:solidFill>
                <a:latin typeface="Just Script" panose="02020803050402020203" pitchFamily="18" charset="0"/>
              </a:rPr>
              <a:t>Familiarisation bias</a:t>
            </a:r>
          </a:p>
        </p:txBody>
      </p:sp>
      <p:sp>
        <p:nvSpPr>
          <p:cNvPr id="199" name="TextBox 198"/>
          <p:cNvSpPr txBox="1"/>
          <p:nvPr/>
        </p:nvSpPr>
        <p:spPr>
          <a:xfrm>
            <a:off x="6584923" y="3896411"/>
            <a:ext cx="621271" cy="307777"/>
          </a:xfrm>
          <a:prstGeom prst="rect">
            <a:avLst/>
          </a:prstGeom>
          <a:solidFill>
            <a:srgbClr val="A6E9F7"/>
          </a:solidFill>
        </p:spPr>
        <p:txBody>
          <a:bodyPr wrap="square" rtlCol="0">
            <a:spAutoFit/>
          </a:bodyPr>
          <a:lstStyle/>
          <a:p>
            <a:pPr algn="ctr"/>
            <a:r>
              <a:rPr lang="en-GB" sz="700" dirty="0" smtClean="0">
                <a:solidFill>
                  <a:srgbClr val="373433"/>
                </a:solidFill>
                <a:latin typeface="Just Script" panose="02020803050402020203" pitchFamily="18" charset="0"/>
              </a:rPr>
              <a:t>Projection bias</a:t>
            </a:r>
            <a:endParaRPr lang="en-GB" sz="700" dirty="0">
              <a:solidFill>
                <a:srgbClr val="373433"/>
              </a:solidFill>
              <a:latin typeface="Just Script" panose="02020803050402020203" pitchFamily="18" charset="0"/>
            </a:endParaRPr>
          </a:p>
        </p:txBody>
      </p:sp>
      <p:sp>
        <p:nvSpPr>
          <p:cNvPr id="208" name="TextBox 207"/>
          <p:cNvSpPr txBox="1"/>
          <p:nvPr/>
        </p:nvSpPr>
        <p:spPr>
          <a:xfrm>
            <a:off x="7397931" y="4366704"/>
            <a:ext cx="697653" cy="276999"/>
          </a:xfrm>
          <a:prstGeom prst="rect">
            <a:avLst/>
          </a:prstGeom>
          <a:noFill/>
          <a:ln>
            <a:solidFill>
              <a:schemeClr val="tx1"/>
            </a:solidFill>
          </a:ln>
        </p:spPr>
        <p:txBody>
          <a:bodyPr wrap="square" rtlCol="0">
            <a:spAutoFit/>
          </a:bodyPr>
          <a:lstStyle/>
          <a:p>
            <a:pPr algn="ctr"/>
            <a:r>
              <a:rPr lang="en-GB" sz="600" dirty="0" smtClean="0">
                <a:solidFill>
                  <a:srgbClr val="373433"/>
                </a:solidFill>
                <a:latin typeface="Just Script" panose="02020803050402020203" pitchFamily="18" charset="0"/>
              </a:rPr>
              <a:t>Probability mismanagement</a:t>
            </a:r>
            <a:endParaRPr lang="en-GB" sz="600" dirty="0">
              <a:solidFill>
                <a:srgbClr val="373433"/>
              </a:solidFill>
              <a:latin typeface="Just Script" panose="02020803050402020203" pitchFamily="18" charset="0"/>
            </a:endParaRPr>
          </a:p>
        </p:txBody>
      </p:sp>
      <p:sp>
        <p:nvSpPr>
          <p:cNvPr id="210" name="Rectangle 209"/>
          <p:cNvSpPr/>
          <p:nvPr/>
        </p:nvSpPr>
        <p:spPr>
          <a:xfrm>
            <a:off x="7793721" y="2538227"/>
            <a:ext cx="536323"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Paradox </a:t>
            </a:r>
            <a:r>
              <a:rPr lang="en-GB" sz="700" dirty="0" smtClean="0">
                <a:solidFill>
                  <a:srgbClr val="373433"/>
                </a:solidFill>
                <a:latin typeface="Just Script" panose="02020803050402020203" pitchFamily="18" charset="0"/>
              </a:rPr>
              <a:t/>
            </a:r>
            <a:br>
              <a:rPr lang="en-GB" sz="700" dirty="0" smtClean="0">
                <a:solidFill>
                  <a:srgbClr val="373433"/>
                </a:solidFill>
                <a:latin typeface="Just Script" panose="02020803050402020203" pitchFamily="18" charset="0"/>
              </a:rPr>
            </a:br>
            <a:r>
              <a:rPr lang="en-GB" sz="700" dirty="0" smtClean="0">
                <a:solidFill>
                  <a:srgbClr val="373433"/>
                </a:solidFill>
                <a:latin typeface="Just Script" panose="02020803050402020203" pitchFamily="18" charset="0"/>
              </a:rPr>
              <a:t>of </a:t>
            </a:r>
            <a:r>
              <a:rPr lang="en-GB" sz="700" dirty="0">
                <a:solidFill>
                  <a:srgbClr val="373433"/>
                </a:solidFill>
                <a:latin typeface="Just Script" panose="02020803050402020203" pitchFamily="18" charset="0"/>
              </a:rPr>
              <a:t>choice</a:t>
            </a:r>
          </a:p>
        </p:txBody>
      </p:sp>
      <p:sp>
        <p:nvSpPr>
          <p:cNvPr id="211" name="TextBox 210"/>
          <p:cNvSpPr txBox="1"/>
          <p:nvPr/>
        </p:nvSpPr>
        <p:spPr>
          <a:xfrm>
            <a:off x="7272349" y="2545062"/>
            <a:ext cx="487791" cy="307777"/>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Default bias</a:t>
            </a:r>
            <a:endParaRPr lang="en-GB" sz="700" dirty="0">
              <a:solidFill>
                <a:srgbClr val="373433"/>
              </a:solidFill>
              <a:latin typeface="Just Script" panose="02020803050402020203" pitchFamily="18" charset="0"/>
            </a:endParaRPr>
          </a:p>
        </p:txBody>
      </p:sp>
      <p:sp>
        <p:nvSpPr>
          <p:cNvPr id="212" name="Rectangle 211"/>
          <p:cNvSpPr/>
          <p:nvPr/>
        </p:nvSpPr>
        <p:spPr>
          <a:xfrm>
            <a:off x="7403902" y="3464204"/>
            <a:ext cx="702318"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13" name="Rectangle 212"/>
          <p:cNvSpPr/>
          <p:nvPr/>
        </p:nvSpPr>
        <p:spPr>
          <a:xfrm>
            <a:off x="7423831" y="3799045"/>
            <a:ext cx="671753"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AVAILABILITY BIAS</a:t>
            </a:r>
          </a:p>
        </p:txBody>
      </p:sp>
      <p:sp>
        <p:nvSpPr>
          <p:cNvPr id="214" name="Rectangle 213"/>
          <p:cNvSpPr/>
          <p:nvPr/>
        </p:nvSpPr>
        <p:spPr>
          <a:xfrm>
            <a:off x="8382887" y="2272083"/>
            <a:ext cx="657457" cy="307777"/>
          </a:xfrm>
          <a:prstGeom prst="rect">
            <a:avLst/>
          </a:prstGeom>
          <a:noFill/>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REGRET AVERSION</a:t>
            </a:r>
          </a:p>
        </p:txBody>
      </p:sp>
      <p:sp>
        <p:nvSpPr>
          <p:cNvPr id="215" name="Rectangle 214"/>
          <p:cNvSpPr/>
          <p:nvPr/>
        </p:nvSpPr>
        <p:spPr>
          <a:xfrm>
            <a:off x="8382887" y="2661332"/>
            <a:ext cx="680886" cy="307777"/>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Projection bias</a:t>
            </a:r>
          </a:p>
        </p:txBody>
      </p:sp>
      <p:sp>
        <p:nvSpPr>
          <p:cNvPr id="218" name="Rectangle 217"/>
          <p:cNvSpPr/>
          <p:nvPr/>
        </p:nvSpPr>
        <p:spPr>
          <a:xfrm>
            <a:off x="7259594" y="2271551"/>
            <a:ext cx="478016" cy="200055"/>
          </a:xfrm>
          <a:prstGeom prst="rect">
            <a:avLst/>
          </a:prstGeom>
          <a:ln>
            <a:solidFill>
              <a:schemeClr val="tx1"/>
            </a:solidFill>
          </a:ln>
        </p:spPr>
        <p:txBody>
          <a:bodyPr wrap="none">
            <a:spAutoFit/>
          </a:bodyPr>
          <a:lstStyle/>
          <a:p>
            <a:r>
              <a:rPr lang="en-GB" sz="700" dirty="0">
                <a:solidFill>
                  <a:srgbClr val="373433"/>
                </a:solidFill>
                <a:latin typeface="Just Script" panose="02020803050402020203" pitchFamily="18" charset="0"/>
              </a:rPr>
              <a:t>HERDING</a:t>
            </a:r>
          </a:p>
        </p:txBody>
      </p:sp>
      <p:sp>
        <p:nvSpPr>
          <p:cNvPr id="219" name="Rectangle 218"/>
          <p:cNvSpPr/>
          <p:nvPr/>
        </p:nvSpPr>
        <p:spPr>
          <a:xfrm>
            <a:off x="7417113" y="4144430"/>
            <a:ext cx="689612" cy="184666"/>
          </a:xfrm>
          <a:prstGeom prst="rect">
            <a:avLst/>
          </a:prstGeom>
          <a:ln>
            <a:solidFill>
              <a:schemeClr val="tx1"/>
            </a:solidFill>
          </a:ln>
        </p:spPr>
        <p:txBody>
          <a:bodyPr wrap="none">
            <a:spAutoFit/>
          </a:bodyPr>
          <a:lstStyle/>
          <a:p>
            <a:pPr algn="ctr"/>
            <a:r>
              <a:rPr lang="en-GB" sz="600" dirty="0">
                <a:solidFill>
                  <a:srgbClr val="373433"/>
                </a:solidFill>
                <a:latin typeface="Just Script" panose="02020803050402020203" pitchFamily="18" charset="0"/>
              </a:rPr>
              <a:t>overconfidence</a:t>
            </a:r>
          </a:p>
        </p:txBody>
      </p:sp>
      <p:sp>
        <p:nvSpPr>
          <p:cNvPr id="173" name="Text Placeholder 12"/>
          <p:cNvSpPr txBox="1">
            <a:spLocks/>
          </p:cNvSpPr>
          <p:nvPr/>
        </p:nvSpPr>
        <p:spPr>
          <a:xfrm>
            <a:off x="4530213" y="2779838"/>
            <a:ext cx="570522"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1200" b="1" dirty="0">
              <a:solidFill>
                <a:srgbClr val="373433"/>
              </a:solidFill>
            </a:endParaRPr>
          </a:p>
        </p:txBody>
      </p:sp>
      <p:sp>
        <p:nvSpPr>
          <p:cNvPr id="180" name="TextBox 179"/>
          <p:cNvSpPr txBox="1"/>
          <p:nvPr/>
        </p:nvSpPr>
        <p:spPr>
          <a:xfrm>
            <a:off x="4434656" y="2723537"/>
            <a:ext cx="636839" cy="200055"/>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Framing</a:t>
            </a:r>
            <a:endParaRPr lang="en-GB" sz="700" dirty="0">
              <a:solidFill>
                <a:srgbClr val="373433"/>
              </a:solidFill>
              <a:latin typeface="Just Script" panose="02020803050402020203" pitchFamily="18" charset="0"/>
            </a:endParaRPr>
          </a:p>
        </p:txBody>
      </p:sp>
      <p:sp>
        <p:nvSpPr>
          <p:cNvPr id="192" name="TextBox 191"/>
          <p:cNvSpPr txBox="1"/>
          <p:nvPr/>
        </p:nvSpPr>
        <p:spPr>
          <a:xfrm>
            <a:off x="805420" y="3090484"/>
            <a:ext cx="718813" cy="200055"/>
          </a:xfrm>
          <a:prstGeom prst="rect">
            <a:avLst/>
          </a:prstGeom>
          <a:noFill/>
          <a:ln>
            <a:solidFill>
              <a:schemeClr val="tx1"/>
            </a:solidFill>
          </a:ln>
        </p:spPr>
        <p:txBody>
          <a:bodyPr wrap="square" rtlCol="0">
            <a:spAutoFit/>
          </a:bodyPr>
          <a:lstStyle/>
          <a:p>
            <a:pPr algn="ctr"/>
            <a:r>
              <a:rPr lang="en-GB" sz="700" dirty="0" smtClean="0">
                <a:solidFill>
                  <a:srgbClr val="373433"/>
                </a:solidFill>
                <a:latin typeface="Just Script" panose="02020803050402020203" pitchFamily="18" charset="0"/>
              </a:rPr>
              <a:t>Optimism bias</a:t>
            </a:r>
            <a:endParaRPr lang="en-GB" sz="700" dirty="0">
              <a:solidFill>
                <a:srgbClr val="373433"/>
              </a:solidFill>
              <a:latin typeface="Just Script" panose="02020803050402020203" pitchFamily="18" charset="0"/>
            </a:endParaRPr>
          </a:p>
        </p:txBody>
      </p:sp>
      <p:sp>
        <p:nvSpPr>
          <p:cNvPr id="201" name="Text Placeholder 12"/>
          <p:cNvSpPr txBox="1">
            <a:spLocks/>
          </p:cNvSpPr>
          <p:nvPr/>
        </p:nvSpPr>
        <p:spPr>
          <a:xfrm>
            <a:off x="4519326" y="3622588"/>
            <a:ext cx="584109" cy="384426"/>
          </a:xfrm>
          <a:prstGeom prst="rect">
            <a:avLst/>
          </a:prstGeom>
          <a:noFill/>
          <a:ln w="9525">
            <a:noFill/>
          </a:ln>
        </p:spPr>
        <p:txBody>
          <a:bodyPr vert="horz" lIns="72000" tIns="72000" rIns="72000" bIns="72000" rtlCol="0" anchor="t">
            <a:noAutofit/>
          </a:bodyPr>
          <a:lstStyle>
            <a:lvl1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1pPr>
            <a:lvl2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2pPr>
            <a:lvl3pPr marL="0" indent="0" algn="l" defTabSz="685800" rtl="0" eaLnBrk="1" latinLnBrk="0" hangingPunct="1">
              <a:lnSpc>
                <a:spcPts val="1260"/>
              </a:lnSpc>
              <a:spcBef>
                <a:spcPts val="0"/>
              </a:spcBef>
              <a:spcAft>
                <a:spcPts val="1260"/>
              </a:spcAft>
              <a:buFont typeface="Arial" panose="020B0604020202020204" pitchFamily="34" charset="0"/>
              <a:buNone/>
              <a:defRPr lang="en-US" sz="900" b="0" kern="1200" spc="8" baseline="0" dirty="0" smtClean="0">
                <a:solidFill>
                  <a:schemeClr val="tx1"/>
                </a:solidFill>
                <a:latin typeface="+mn-lt"/>
                <a:ea typeface="+mn-ea"/>
                <a:cs typeface="+mn-cs"/>
              </a:defRPr>
            </a:lvl3pPr>
            <a:lvl4pPr marL="0" indent="0" algn="l" defTabSz="685800" rtl="0" eaLnBrk="1" latinLnBrk="0" hangingPunct="1">
              <a:lnSpc>
                <a:spcPts val="1260"/>
              </a:lnSpc>
              <a:spcBef>
                <a:spcPts val="0"/>
              </a:spcBef>
              <a:spcAft>
                <a:spcPts val="1260"/>
              </a:spcAft>
              <a:buFont typeface="Arial" panose="020B0604020202020204" pitchFamily="34" charset="0"/>
              <a:buNone/>
              <a:defRPr lang="en-US" sz="900" kern="1200" spc="8" baseline="0" dirty="0" smtClean="0">
                <a:solidFill>
                  <a:schemeClr val="tx1"/>
                </a:solidFill>
                <a:latin typeface="+mn-lt"/>
                <a:ea typeface="+mn-ea"/>
                <a:cs typeface="+mn-cs"/>
              </a:defRPr>
            </a:lvl4pPr>
            <a:lvl5pPr marL="0" indent="0" algn="l" defTabSz="685800" rtl="0" eaLnBrk="1" latinLnBrk="0" hangingPunct="1">
              <a:lnSpc>
                <a:spcPts val="1260"/>
              </a:lnSpc>
              <a:spcBef>
                <a:spcPts val="0"/>
              </a:spcBef>
              <a:spcAft>
                <a:spcPts val="1260"/>
              </a:spcAft>
              <a:buFont typeface="Arial" panose="020B0604020202020204" pitchFamily="34" charset="0"/>
              <a:buNone/>
              <a:defRPr lang="en-GB" sz="900" kern="1200" spc="8" baseline="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pPr>
            <a:endParaRPr lang="en-GB" sz="800" b="1" dirty="0">
              <a:solidFill>
                <a:srgbClr val="373433"/>
              </a:solidFill>
              <a:latin typeface="Just Script" panose="02020803050402020203" pitchFamily="18" charset="0"/>
            </a:endParaRPr>
          </a:p>
        </p:txBody>
      </p:sp>
      <p:sp>
        <p:nvSpPr>
          <p:cNvPr id="223" name="Rectangle 222"/>
          <p:cNvSpPr/>
          <p:nvPr/>
        </p:nvSpPr>
        <p:spPr>
          <a:xfrm>
            <a:off x="2362277" y="2665542"/>
            <a:ext cx="640009" cy="307777"/>
          </a:xfrm>
          <a:prstGeom prst="rect">
            <a:avLst/>
          </a:prstGeom>
          <a:solidFill>
            <a:srgbClr val="FFCBCB"/>
          </a:solidFill>
        </p:spPr>
        <p:txBody>
          <a:bodyPr wrap="square">
            <a:spAutoFit/>
          </a:bodyPr>
          <a:lstStyle/>
          <a:p>
            <a:pPr algn="ctr"/>
            <a:r>
              <a:rPr lang="en-GB" sz="700" dirty="0">
                <a:solidFill>
                  <a:srgbClr val="373433"/>
                </a:solidFill>
                <a:latin typeface="Just Script" panose="02020803050402020203" pitchFamily="18" charset="0"/>
              </a:rPr>
              <a:t>LOSS AVERSION</a:t>
            </a:r>
          </a:p>
        </p:txBody>
      </p:sp>
      <p:sp>
        <p:nvSpPr>
          <p:cNvPr id="225" name="Rectangle 224"/>
          <p:cNvSpPr/>
          <p:nvPr/>
        </p:nvSpPr>
        <p:spPr>
          <a:xfrm>
            <a:off x="5810074" y="4509924"/>
            <a:ext cx="655643"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27" name="Rectangle 226"/>
          <p:cNvSpPr/>
          <p:nvPr/>
        </p:nvSpPr>
        <p:spPr>
          <a:xfrm>
            <a:off x="7403560" y="2920179"/>
            <a:ext cx="716718" cy="276999"/>
          </a:xfrm>
          <a:prstGeom prst="rect">
            <a:avLst/>
          </a:prstGeom>
          <a:ln>
            <a:solidFill>
              <a:schemeClr val="tx1"/>
            </a:solidFill>
          </a:ln>
        </p:spPr>
        <p:txBody>
          <a:bodyPr wrap="square">
            <a:spAutoFit/>
          </a:bodyPr>
          <a:lstStyle/>
          <a:p>
            <a:pPr algn="ctr"/>
            <a:r>
              <a:rPr lang="en-GB" sz="600" dirty="0">
                <a:solidFill>
                  <a:srgbClr val="373433"/>
                </a:solidFill>
                <a:latin typeface="Just Script" panose="02020803050402020203" pitchFamily="18" charset="0"/>
              </a:rPr>
              <a:t>Familiarisation bias</a:t>
            </a:r>
          </a:p>
        </p:txBody>
      </p:sp>
      <p:sp>
        <p:nvSpPr>
          <p:cNvPr id="228" name="Rectangle 227"/>
          <p:cNvSpPr/>
          <p:nvPr/>
        </p:nvSpPr>
        <p:spPr>
          <a:xfrm>
            <a:off x="7394358" y="3224153"/>
            <a:ext cx="742823" cy="200055"/>
          </a:xfrm>
          <a:prstGeom prst="rect">
            <a:avLst/>
          </a:prstGeom>
          <a:ln>
            <a:solidFill>
              <a:schemeClr val="tx1"/>
            </a:solidFill>
          </a:ln>
        </p:spPr>
        <p:txBody>
          <a:bodyPr wrap="square">
            <a:spAutoFit/>
          </a:bodyPr>
          <a:lstStyle/>
          <a:p>
            <a:pPr algn="ctr"/>
            <a:r>
              <a:rPr lang="en-GB" sz="700" dirty="0">
                <a:solidFill>
                  <a:srgbClr val="373433"/>
                </a:solidFill>
                <a:latin typeface="Just Script" panose="02020803050402020203" pitchFamily="18" charset="0"/>
              </a:rPr>
              <a:t>Optimism bias</a:t>
            </a:r>
          </a:p>
        </p:txBody>
      </p:sp>
      <p:sp>
        <p:nvSpPr>
          <p:cNvPr id="229" name="Rectangle 228"/>
          <p:cNvSpPr/>
          <p:nvPr/>
        </p:nvSpPr>
        <p:spPr>
          <a:xfrm>
            <a:off x="3061488" y="2267421"/>
            <a:ext cx="648890"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0" name="Rectangle 229"/>
          <p:cNvSpPr/>
          <p:nvPr/>
        </p:nvSpPr>
        <p:spPr>
          <a:xfrm>
            <a:off x="3754577" y="2275033"/>
            <a:ext cx="651242"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1" name="Rectangle 230"/>
          <p:cNvSpPr/>
          <p:nvPr/>
        </p:nvSpPr>
        <p:spPr>
          <a:xfrm>
            <a:off x="3061487" y="3098600"/>
            <a:ext cx="641902"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2" name="Rectangle 231"/>
          <p:cNvSpPr/>
          <p:nvPr/>
        </p:nvSpPr>
        <p:spPr>
          <a:xfrm>
            <a:off x="3051575" y="4281236"/>
            <a:ext cx="651814"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3" name="Rectangle 232"/>
          <p:cNvSpPr/>
          <p:nvPr/>
        </p:nvSpPr>
        <p:spPr>
          <a:xfrm>
            <a:off x="5080242" y="3875184"/>
            <a:ext cx="648433"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4" name="Rectangle 233"/>
          <p:cNvSpPr/>
          <p:nvPr/>
        </p:nvSpPr>
        <p:spPr>
          <a:xfrm>
            <a:off x="5080242" y="4255745"/>
            <a:ext cx="649750" cy="307777"/>
          </a:xfrm>
          <a:prstGeom prst="rect">
            <a:avLst/>
          </a:prstGeom>
          <a:solidFill>
            <a:srgbClr val="FF7D7D"/>
          </a:solidFill>
        </p:spPr>
        <p:txBody>
          <a:bodyPr wrap="square">
            <a:spAutoFit/>
          </a:bodyPr>
          <a:lstStyle/>
          <a:p>
            <a:pPr algn="ctr"/>
            <a:r>
              <a:rPr lang="en-GB" sz="700" dirty="0">
                <a:solidFill>
                  <a:srgbClr val="373433"/>
                </a:solidFill>
                <a:latin typeface="Just Script" panose="02020803050402020203" pitchFamily="18" charset="0"/>
              </a:rPr>
              <a:t>Hyperbolic discounting</a:t>
            </a:r>
          </a:p>
        </p:txBody>
      </p:sp>
      <p:sp>
        <p:nvSpPr>
          <p:cNvPr id="235" name="TextBox 234"/>
          <p:cNvSpPr txBox="1"/>
          <p:nvPr/>
        </p:nvSpPr>
        <p:spPr>
          <a:xfrm>
            <a:off x="5149724" y="3086482"/>
            <a:ext cx="587071" cy="200055"/>
          </a:xfrm>
          <a:prstGeom prst="rect">
            <a:avLst/>
          </a:prstGeom>
          <a:solidFill>
            <a:srgbClr val="D3F4FB"/>
          </a:solidFill>
        </p:spPr>
        <p:txBody>
          <a:bodyPr wrap="square" rtlCol="0">
            <a:spAutoFit/>
          </a:bodyPr>
          <a:lstStyle/>
          <a:p>
            <a:pPr algn="ctr"/>
            <a:r>
              <a:rPr lang="en-GB" sz="700" dirty="0" smtClean="0">
                <a:solidFill>
                  <a:srgbClr val="373433"/>
                </a:solidFill>
                <a:latin typeface="Just Script" panose="02020803050402020203" pitchFamily="18" charset="0"/>
              </a:rPr>
              <a:t>Framing</a:t>
            </a:r>
            <a:endParaRPr lang="en-GB" sz="700" dirty="0">
              <a:solidFill>
                <a:srgbClr val="373433"/>
              </a:solidFill>
              <a:latin typeface="Just Script" panose="02020803050402020203" pitchFamily="18" charset="0"/>
            </a:endParaRPr>
          </a:p>
        </p:txBody>
      </p:sp>
      <p:sp>
        <p:nvSpPr>
          <p:cNvPr id="236" name="TextBox 235"/>
          <p:cNvSpPr txBox="1"/>
          <p:nvPr/>
        </p:nvSpPr>
        <p:spPr>
          <a:xfrm>
            <a:off x="7790549" y="2281481"/>
            <a:ext cx="547389" cy="204056"/>
          </a:xfrm>
          <a:prstGeom prst="rect">
            <a:avLst/>
          </a:prstGeom>
          <a:solidFill>
            <a:srgbClr val="D3F4FB"/>
          </a:solidFill>
        </p:spPr>
        <p:txBody>
          <a:bodyPr wrap="square" rtlCol="0">
            <a:spAutoFit/>
          </a:bodyPr>
          <a:lstStyle/>
          <a:p>
            <a:r>
              <a:rPr lang="en-GB" sz="700" dirty="0" smtClean="0">
                <a:solidFill>
                  <a:srgbClr val="373433"/>
                </a:solidFill>
                <a:latin typeface="Just Script" panose="02020803050402020203" pitchFamily="18" charset="0"/>
              </a:rPr>
              <a:t>Framing</a:t>
            </a:r>
            <a:endParaRPr lang="en-GB" sz="700" dirty="0">
              <a:solidFill>
                <a:srgbClr val="373433"/>
              </a:solidFill>
              <a:latin typeface="Just Script" panose="02020803050402020203" pitchFamily="18" charset="0"/>
            </a:endParaRPr>
          </a:p>
        </p:txBody>
      </p:sp>
      <p:sp>
        <p:nvSpPr>
          <p:cNvPr id="237" name="TextBox 236"/>
          <p:cNvSpPr txBox="1"/>
          <p:nvPr/>
        </p:nvSpPr>
        <p:spPr>
          <a:xfrm>
            <a:off x="5784896" y="3591669"/>
            <a:ext cx="640216" cy="198737"/>
          </a:xfrm>
          <a:prstGeom prst="rect">
            <a:avLst/>
          </a:prstGeom>
          <a:solidFill>
            <a:srgbClr val="D3F4FB"/>
          </a:solidFill>
        </p:spPr>
        <p:txBody>
          <a:bodyPr wrap="square" rtlCol="0">
            <a:spAutoFit/>
          </a:bodyPr>
          <a:lstStyle/>
          <a:p>
            <a:pPr algn="ctr"/>
            <a:r>
              <a:rPr lang="en-GB" sz="700" dirty="0" smtClean="0">
                <a:solidFill>
                  <a:srgbClr val="373433"/>
                </a:solidFill>
                <a:latin typeface="Just Script" panose="02020803050402020203" pitchFamily="18" charset="0"/>
              </a:rPr>
              <a:t>Framing</a:t>
            </a:r>
            <a:endParaRPr lang="en-GB" sz="700" dirty="0">
              <a:solidFill>
                <a:srgbClr val="373433"/>
              </a:solidFill>
              <a:latin typeface="Just Script" panose="02020803050402020203" pitchFamily="18" charset="0"/>
            </a:endParaRPr>
          </a:p>
        </p:txBody>
      </p:sp>
      <p:sp>
        <p:nvSpPr>
          <p:cNvPr id="238" name="Rectangle 237"/>
          <p:cNvSpPr/>
          <p:nvPr/>
        </p:nvSpPr>
        <p:spPr>
          <a:xfrm>
            <a:off x="1651812" y="2262120"/>
            <a:ext cx="636869" cy="307777"/>
          </a:xfrm>
          <a:prstGeom prst="rect">
            <a:avLst/>
          </a:prstGeom>
          <a:solidFill>
            <a:srgbClr val="29B58D"/>
          </a:solidFill>
        </p:spPr>
        <p:txBody>
          <a:bodyPr wrap="square">
            <a:spAutoFit/>
          </a:bodyPr>
          <a:lstStyle/>
          <a:p>
            <a:pPr algn="ctr"/>
            <a:r>
              <a:rPr lang="en-GB" sz="700" dirty="0">
                <a:solidFill>
                  <a:srgbClr val="373433"/>
                </a:solidFill>
                <a:latin typeface="Just Script" panose="02020803050402020203" pitchFamily="18" charset="0"/>
              </a:rPr>
              <a:t>Mental accounting</a:t>
            </a:r>
          </a:p>
        </p:txBody>
      </p:sp>
      <p:sp>
        <p:nvSpPr>
          <p:cNvPr id="239" name="Rectangle 238"/>
          <p:cNvSpPr/>
          <p:nvPr/>
        </p:nvSpPr>
        <p:spPr>
          <a:xfrm>
            <a:off x="4434657" y="2276270"/>
            <a:ext cx="636869" cy="307777"/>
          </a:xfrm>
          <a:prstGeom prst="rect">
            <a:avLst/>
          </a:prstGeom>
          <a:solidFill>
            <a:srgbClr val="29B58D"/>
          </a:solidFill>
        </p:spPr>
        <p:txBody>
          <a:bodyPr wrap="square">
            <a:spAutoFit/>
          </a:bodyPr>
          <a:lstStyle/>
          <a:p>
            <a:pPr algn="ctr"/>
            <a:r>
              <a:rPr lang="en-GB" sz="700" dirty="0">
                <a:solidFill>
                  <a:srgbClr val="373433"/>
                </a:solidFill>
                <a:latin typeface="Just Script" panose="02020803050402020203" pitchFamily="18" charset="0"/>
              </a:rPr>
              <a:t>Mental accounting</a:t>
            </a:r>
          </a:p>
        </p:txBody>
      </p:sp>
      <p:sp>
        <p:nvSpPr>
          <p:cNvPr id="4" name="Title 3"/>
          <p:cNvSpPr>
            <a:spLocks noGrp="1"/>
          </p:cNvSpPr>
          <p:nvPr>
            <p:ph type="title"/>
          </p:nvPr>
        </p:nvSpPr>
        <p:spPr>
          <a:xfrm>
            <a:off x="251713" y="-20524"/>
            <a:ext cx="8172000" cy="828000"/>
          </a:xfrm>
        </p:spPr>
        <p:txBody>
          <a:bodyPr/>
          <a:lstStyle/>
          <a:p>
            <a:r>
              <a:rPr lang="en-GB" dirty="0" smtClean="0"/>
              <a:t>Potential bias in the advice process</a:t>
            </a:r>
            <a:endParaRPr lang="en-GB" dirty="0"/>
          </a:p>
        </p:txBody>
      </p:sp>
      <p:sp>
        <p:nvSpPr>
          <p:cNvPr id="131"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81814993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discussion</a:t>
            </a:r>
            <a:endParaRPr lang="en-GB" dirty="0"/>
          </a:p>
        </p:txBody>
      </p:sp>
      <p:sp>
        <p:nvSpPr>
          <p:cNvPr id="3" name="Text Placeholder 2"/>
          <p:cNvSpPr>
            <a:spLocks noGrp="1"/>
          </p:cNvSpPr>
          <p:nvPr>
            <p:ph type="body" sz="quarter" idx="13"/>
          </p:nvPr>
        </p:nvSpPr>
        <p:spPr/>
        <p:txBody>
          <a:bodyPr/>
          <a:lstStyle/>
          <a:p>
            <a:endParaRPr lang="en-GB"/>
          </a:p>
        </p:txBody>
      </p:sp>
      <p:sp>
        <p:nvSpPr>
          <p:cNvPr id="25" name="TextBox 24"/>
          <p:cNvSpPr txBox="1"/>
          <p:nvPr/>
        </p:nvSpPr>
        <p:spPr>
          <a:xfrm>
            <a:off x="4771478" y="1375465"/>
            <a:ext cx="3686272" cy="2862322"/>
          </a:xfrm>
          <a:prstGeom prst="rect">
            <a:avLst/>
          </a:prstGeom>
          <a:noFill/>
        </p:spPr>
        <p:txBody>
          <a:bodyPr wrap="square" rtlCol="0">
            <a:spAutoFit/>
          </a:bodyPr>
          <a:lstStyle/>
          <a:p>
            <a:r>
              <a:rPr lang="en-GB" sz="2000" dirty="0" smtClean="0"/>
              <a:t>Areas of focus:</a:t>
            </a:r>
          </a:p>
          <a:p>
            <a:endParaRPr lang="en-GB" sz="2000" dirty="0"/>
          </a:p>
          <a:p>
            <a:r>
              <a:rPr lang="en-GB" sz="2000" dirty="0" smtClean="0"/>
              <a:t>1. Herding</a:t>
            </a:r>
          </a:p>
          <a:p>
            <a:endParaRPr lang="en-GB" sz="2000" dirty="0"/>
          </a:p>
          <a:p>
            <a:r>
              <a:rPr lang="en-GB" sz="2000" dirty="0" smtClean="0"/>
              <a:t>2. Availability Bias</a:t>
            </a:r>
          </a:p>
          <a:p>
            <a:endParaRPr lang="en-GB" sz="2000" dirty="0"/>
          </a:p>
          <a:p>
            <a:r>
              <a:rPr lang="en-GB" sz="2000" dirty="0" smtClean="0"/>
              <a:t>3. Reciprocity</a:t>
            </a:r>
          </a:p>
          <a:p>
            <a:endParaRPr lang="en-GB" sz="2000" dirty="0"/>
          </a:p>
          <a:p>
            <a:endParaRPr lang="en-GB" sz="2000" dirty="0"/>
          </a:p>
        </p:txBody>
      </p:sp>
      <p:pic>
        <p:nvPicPr>
          <p:cNvPr id="4" name="Picture 3"/>
          <p:cNvPicPr>
            <a:picLocks noChangeAspect="1"/>
          </p:cNvPicPr>
          <p:nvPr/>
        </p:nvPicPr>
        <p:blipFill>
          <a:blip r:embed="rId3"/>
          <a:stretch>
            <a:fillRect/>
          </a:stretch>
        </p:blipFill>
        <p:spPr>
          <a:xfrm>
            <a:off x="990335" y="1195138"/>
            <a:ext cx="3149665" cy="3041745"/>
          </a:xfrm>
          <a:prstGeom prst="rect">
            <a:avLst/>
          </a:prstGeom>
        </p:spPr>
      </p:pic>
      <p:sp>
        <p:nvSpPr>
          <p:cNvPr id="6" name="Footer Placeholder 3"/>
          <p:cNvSpPr>
            <a:spLocks noGrp="1"/>
          </p:cNvSpPr>
          <p:nvPr>
            <p:ph type="ftr" sz="quarter" idx="4294967295"/>
          </p:nvPr>
        </p:nvSpPr>
        <p:spPr>
          <a:xfrm>
            <a:off x="287895" y="4932000"/>
            <a:ext cx="6264000" cy="180000"/>
          </a:xfrm>
          <a:prstGeom prst="rect">
            <a:avLst/>
          </a:prstGeom>
        </p:spPr>
        <p:txBody>
          <a:bodyPr/>
          <a:lstStyle/>
          <a:p>
            <a:r>
              <a:rPr lang="en-GB" sz="1000" dirty="0">
                <a:solidFill>
                  <a:srgbClr val="FFFFFF">
                    <a:lumMod val="50000"/>
                  </a:srgbClr>
                </a:solidFill>
              </a:rPr>
              <a:t>For financial intermediary use only. Not approved for use with customers.</a:t>
            </a:r>
          </a:p>
        </p:txBody>
      </p:sp>
    </p:spTree>
    <p:extLst>
      <p:ext uri="{BB962C8B-B14F-4D97-AF65-F5344CB8AC3E}">
        <p14:creationId xmlns:p14="http://schemas.microsoft.com/office/powerpoint/2010/main" val="169094384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0" y="3491134"/>
            <a:ext cx="1681075" cy="648732"/>
          </a:xfrm>
          <a:prstGeom prst="doubleWav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smtClean="0">
              <a:solidFill>
                <a:schemeClr val="bg1"/>
              </a:solidFill>
              <a:latin typeface="Just Script" panose="02020803050402020203" pitchFamily="18" charset="0"/>
            </a:endParaRPr>
          </a:p>
        </p:txBody>
      </p:sp>
      <p:sp>
        <p:nvSpPr>
          <p:cNvPr id="2" name="Title 1"/>
          <p:cNvSpPr>
            <a:spLocks noGrp="1"/>
          </p:cNvSpPr>
          <p:nvPr>
            <p:ph type="title"/>
          </p:nvPr>
        </p:nvSpPr>
        <p:spPr/>
        <p:txBody>
          <a:bodyPr/>
          <a:lstStyle/>
          <a:p>
            <a:r>
              <a:rPr lang="en-GB" dirty="0" smtClean="0"/>
              <a:t>Meanwhile, back in the real world..</a:t>
            </a:r>
            <a:endParaRPr lang="en-GB" dirty="0"/>
          </a:p>
        </p:txBody>
      </p:sp>
      <p:sp>
        <p:nvSpPr>
          <p:cNvPr id="4" name="Rectangle 3"/>
          <p:cNvSpPr/>
          <p:nvPr/>
        </p:nvSpPr>
        <p:spPr>
          <a:xfrm>
            <a:off x="2164291" y="1328806"/>
            <a:ext cx="6031066" cy="1815882"/>
          </a:xfrm>
          <a:prstGeom prst="rect">
            <a:avLst/>
          </a:prstGeom>
        </p:spPr>
        <p:txBody>
          <a:bodyPr wrap="square">
            <a:spAutoFit/>
          </a:bodyPr>
          <a:lstStyle/>
          <a:p>
            <a:pPr algn="ctr"/>
            <a:r>
              <a:rPr lang="en-US" sz="2800" dirty="0" err="1"/>
              <a:t>Behavioural</a:t>
            </a:r>
            <a:r>
              <a:rPr lang="en-US" sz="2800" dirty="0"/>
              <a:t> research</a:t>
            </a:r>
          </a:p>
          <a:p>
            <a:pPr algn="ctr"/>
            <a:r>
              <a:rPr lang="en-US" sz="2800" dirty="0"/>
              <a:t>shows us that consumers are </a:t>
            </a:r>
            <a:r>
              <a:rPr lang="en-US" sz="2800" dirty="0" smtClean="0"/>
              <a:t>not.... </a:t>
            </a:r>
            <a:r>
              <a:rPr lang="en-US" sz="2800" dirty="0"/>
              <a:t>economically rational </a:t>
            </a:r>
            <a:endParaRPr lang="en-US" sz="2800" dirty="0" smtClean="0"/>
          </a:p>
          <a:p>
            <a:pPr algn="ctr"/>
            <a:r>
              <a:rPr lang="en-US" sz="2800" dirty="0" smtClean="0"/>
              <a:t>“super consumers</a:t>
            </a:r>
            <a:r>
              <a:rPr lang="en-US" sz="2800" dirty="0"/>
              <a:t>”</a:t>
            </a:r>
            <a:endParaRPr lang="en-GB" sz="2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042" y="2478676"/>
            <a:ext cx="2212267" cy="2251260"/>
          </a:xfrm>
          <a:prstGeom prst="rect">
            <a:avLst/>
          </a:prstGeom>
        </p:spPr>
      </p:pic>
      <p:sp>
        <p:nvSpPr>
          <p:cNvPr id="7" name="TextBox 6"/>
          <p:cNvSpPr txBox="1"/>
          <p:nvPr/>
        </p:nvSpPr>
        <p:spPr>
          <a:xfrm>
            <a:off x="1688960" y="3731233"/>
            <a:ext cx="447324" cy="769441"/>
          </a:xfrm>
          <a:prstGeom prst="rect">
            <a:avLst/>
          </a:prstGeom>
          <a:noFill/>
        </p:spPr>
        <p:txBody>
          <a:bodyPr wrap="square" rtlCol="0">
            <a:spAutoFit/>
          </a:bodyPr>
          <a:lstStyle/>
          <a:p>
            <a:r>
              <a:rPr lang="en-GB" sz="4400" i="1" dirty="0" smtClean="0">
                <a:solidFill>
                  <a:schemeClr val="bg1"/>
                </a:solidFill>
              </a:rPr>
              <a:t>S</a:t>
            </a:r>
            <a:endParaRPr lang="en-GB" sz="4400" i="1" dirty="0">
              <a:solidFill>
                <a:schemeClr val="bg1"/>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236659">
            <a:off x="2572330" y="3381041"/>
            <a:ext cx="692473" cy="70467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25389" y="3786124"/>
            <a:ext cx="711093" cy="723627"/>
          </a:xfrm>
          <a:prstGeom prst="rect">
            <a:avLst/>
          </a:prstGeom>
        </p:spPr>
      </p:pic>
      <p:sp>
        <p:nvSpPr>
          <p:cNvPr id="10" name="Footer Placeholder 11"/>
          <p:cNvSpPr>
            <a:spLocks noGrp="1"/>
          </p:cNvSpPr>
          <p:nvPr/>
        </p:nvSpPr>
        <p:spPr>
          <a:xfrm>
            <a:off x="304882" y="4962181"/>
            <a:ext cx="6264000" cy="180000"/>
          </a:xfrm>
          <a:prstGeom prst="rect">
            <a:avLst/>
          </a:prstGeom>
        </p:spPr>
        <p:txBody>
          <a:bodyPr vert="horz" lIns="35979" tIns="45699" rIns="91398" bIns="45699" rtlCol="0" anchor="ctr"/>
          <a:lstStyle>
            <a:defPPr>
              <a:defRPr lang="en-US"/>
            </a:defPPr>
            <a:lvl1pPr marL="0" algn="l" defTabSz="685443" rtl="0" eaLnBrk="1" latinLnBrk="0" hangingPunct="1">
              <a:defRPr sz="800" kern="1200">
                <a:solidFill>
                  <a:schemeClr val="bg1">
                    <a:lumMod val="50000"/>
                  </a:schemeClr>
                </a:solidFill>
                <a:latin typeface="+mn-lt"/>
                <a:ea typeface="+mn-ea"/>
                <a:cs typeface="+mn-cs"/>
              </a:defRPr>
            </a:lvl1pPr>
            <a:lvl2pPr marL="342713" algn="l" defTabSz="685443" rtl="0" eaLnBrk="1" latinLnBrk="0" hangingPunct="1">
              <a:defRPr sz="1400" kern="1200">
                <a:solidFill>
                  <a:schemeClr val="tx1"/>
                </a:solidFill>
                <a:latin typeface="+mn-lt"/>
                <a:ea typeface="+mn-ea"/>
                <a:cs typeface="+mn-cs"/>
              </a:defRPr>
            </a:lvl2pPr>
            <a:lvl3pPr marL="685443" algn="l" defTabSz="685443" rtl="0" eaLnBrk="1" latinLnBrk="0" hangingPunct="1">
              <a:defRPr sz="1400" kern="1200">
                <a:solidFill>
                  <a:schemeClr val="tx1"/>
                </a:solidFill>
                <a:latin typeface="+mn-lt"/>
                <a:ea typeface="+mn-ea"/>
                <a:cs typeface="+mn-cs"/>
              </a:defRPr>
            </a:lvl3pPr>
            <a:lvl4pPr marL="1028165" algn="l" defTabSz="685443" rtl="0" eaLnBrk="1" latinLnBrk="0" hangingPunct="1">
              <a:defRPr sz="1400" kern="1200">
                <a:solidFill>
                  <a:schemeClr val="tx1"/>
                </a:solidFill>
                <a:latin typeface="+mn-lt"/>
                <a:ea typeface="+mn-ea"/>
                <a:cs typeface="+mn-cs"/>
              </a:defRPr>
            </a:lvl4pPr>
            <a:lvl5pPr marL="1370886" algn="l" defTabSz="685443" rtl="0" eaLnBrk="1" latinLnBrk="0" hangingPunct="1">
              <a:defRPr sz="1400" kern="1200">
                <a:solidFill>
                  <a:schemeClr val="tx1"/>
                </a:solidFill>
                <a:latin typeface="+mn-lt"/>
                <a:ea typeface="+mn-ea"/>
                <a:cs typeface="+mn-cs"/>
              </a:defRPr>
            </a:lvl5pPr>
            <a:lvl6pPr marL="1713617" algn="l" defTabSz="685443" rtl="0" eaLnBrk="1" latinLnBrk="0" hangingPunct="1">
              <a:defRPr sz="1400" kern="1200">
                <a:solidFill>
                  <a:schemeClr val="tx1"/>
                </a:solidFill>
                <a:latin typeface="+mn-lt"/>
                <a:ea typeface="+mn-ea"/>
                <a:cs typeface="+mn-cs"/>
              </a:defRPr>
            </a:lvl6pPr>
            <a:lvl7pPr marL="2056328" algn="l" defTabSz="685443" rtl="0" eaLnBrk="1" latinLnBrk="0" hangingPunct="1">
              <a:defRPr sz="1400" kern="1200">
                <a:solidFill>
                  <a:schemeClr val="tx1"/>
                </a:solidFill>
                <a:latin typeface="+mn-lt"/>
                <a:ea typeface="+mn-ea"/>
                <a:cs typeface="+mn-cs"/>
              </a:defRPr>
            </a:lvl7pPr>
            <a:lvl8pPr marL="2399040" algn="l" defTabSz="685443" rtl="0" eaLnBrk="1" latinLnBrk="0" hangingPunct="1">
              <a:defRPr sz="1400" kern="1200">
                <a:solidFill>
                  <a:schemeClr val="tx1"/>
                </a:solidFill>
                <a:latin typeface="+mn-lt"/>
                <a:ea typeface="+mn-ea"/>
                <a:cs typeface="+mn-cs"/>
              </a:defRPr>
            </a:lvl8pPr>
            <a:lvl9pPr marL="2741753" algn="l" defTabSz="685443" rtl="0" eaLnBrk="1" latinLnBrk="0" hangingPunct="1">
              <a:defRPr sz="1400" kern="1200">
                <a:solidFill>
                  <a:schemeClr val="tx1"/>
                </a:solidFill>
                <a:latin typeface="+mn-lt"/>
                <a:ea typeface="+mn-ea"/>
                <a:cs typeface="+mn-cs"/>
              </a:defRPr>
            </a:lvl9pPr>
          </a:lstStyle>
          <a:p>
            <a:r>
              <a:rPr lang="en-GB" sz="800" dirty="0" smtClean="0"/>
              <a:t>For financial intermediary use only, not to be used with customers</a:t>
            </a:r>
            <a:r>
              <a:rPr lang="en-GB" dirty="0" smtClean="0"/>
              <a:t>.</a:t>
            </a:r>
            <a:endParaRPr lang="en-GB" dirty="0"/>
          </a:p>
        </p:txBody>
      </p:sp>
      <p:sp>
        <p:nvSpPr>
          <p:cNvPr id="11" name="Text Placeholder 2"/>
          <p:cNvSpPr>
            <a:spLocks noGrp="1"/>
          </p:cNvSpPr>
          <p:nvPr>
            <p:ph type="body" sz="quarter" idx="13"/>
          </p:nvPr>
        </p:nvSpPr>
        <p:spPr>
          <a:xfrm>
            <a:off x="288000" y="4608021"/>
            <a:ext cx="7704000" cy="252413"/>
          </a:xfrm>
        </p:spPr>
        <p:txBody>
          <a:bodyPr/>
          <a:lstStyle/>
          <a:p>
            <a:r>
              <a:rPr lang="en-GB" dirty="0" smtClean="0"/>
              <a:t>FCA: Our Future Approach to Consumers 2017 </a:t>
            </a:r>
            <a:endParaRPr lang="en-GB" dirty="0"/>
          </a:p>
        </p:txBody>
      </p:sp>
    </p:spTree>
    <p:extLst>
      <p:ext uri="{BB962C8B-B14F-4D97-AF65-F5344CB8AC3E}">
        <p14:creationId xmlns:p14="http://schemas.microsoft.com/office/powerpoint/2010/main" val="1130241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Lst>
  </p:timing>
</p:sld>
</file>

<file path=ppt/theme/theme1.xml><?xml version="1.0" encoding="utf-8"?>
<a:theme xmlns:a="http://schemas.openxmlformats.org/drawingml/2006/main" name="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Aft>
            <a:spcPts val="3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8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2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prstDash val="sysDot"/>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Aft>
            <a:spcPts val="3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6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solidFill>
      </a:spPr>
      <a:bodyPr wrap="square" lIns="0" tIns="0" rIns="0" bIns="0" rtlCol="0">
        <a:noAutofit/>
      </a:bodyPr>
      <a:lstStyle>
        <a:defPPr>
          <a:spcAft>
            <a:spcPts val="600"/>
          </a:spcAft>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Master Slide">
  <a:themeElements>
    <a:clrScheme name="Custom 1">
      <a:dk1>
        <a:srgbClr val="373433"/>
      </a:dk1>
      <a:lt1>
        <a:srgbClr val="FFFFFF"/>
      </a:lt1>
      <a:dk2>
        <a:srgbClr val="373433"/>
      </a:dk2>
      <a:lt2>
        <a:srgbClr val="FFFFFF"/>
      </a:lt2>
      <a:accent1>
        <a:srgbClr val="FF7D7D"/>
      </a:accent1>
      <a:accent2>
        <a:srgbClr val="FF9C54"/>
      </a:accent2>
      <a:accent3>
        <a:srgbClr val="2FCFA0"/>
      </a:accent3>
      <a:accent4>
        <a:srgbClr val="21C7EB"/>
      </a:accent4>
      <a:accent5>
        <a:srgbClr val="C489DC"/>
      </a:accent5>
      <a:accent6>
        <a:srgbClr val="FFFFFF"/>
      </a:accent6>
      <a:hlink>
        <a:srgbClr val="FF7D7D"/>
      </a:hlink>
      <a:folHlink>
        <a:srgbClr val="FF7D7D"/>
      </a:folHlink>
    </a:clrScheme>
    <a:fontScheme name="JUST">
      <a:majorFont>
        <a:latin typeface="Just Script"/>
        <a:ea typeface=""/>
        <a:cs typeface=""/>
      </a:majorFont>
      <a:minorFont>
        <a:latin typeface="Just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7D7D"/>
        </a:solidFill>
        <a:ln>
          <a:noFill/>
        </a:ln>
      </a:spPr>
      <a:bodyPr rtlCol="0" anchor="ctr"/>
      <a:lstStyle>
        <a:defPPr algn="ctr">
          <a:defRPr sz="2400" smtClean="0">
            <a:solidFill>
              <a:schemeClr val="bg1"/>
            </a:solidFill>
            <a:latin typeface="Just Script" panose="020208030504020202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Aft>
            <a:spcPts val="600"/>
          </a:spcAf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JRL Marketing Document" ma:contentTypeID="0x0101005006146E21661949BB0D7D44390AA77E03002E18CB3A42B2484CA585DF0713A5767E" ma:contentTypeVersion="199" ma:contentTypeDescription="DMS JRL Marketing Document Content type." ma:contentTypeScope="" ma:versionID="c6c73d8c2345659fa8fc0eea59f508e5">
  <xsd:schema xmlns:xsd="http://www.w3.org/2001/XMLSchema" xmlns:xs="http://www.w3.org/2001/XMLSchema" xmlns:p="http://schemas.microsoft.com/office/2006/metadata/properties" xmlns:ns1="http://schemas.microsoft.com/sharepoint/v3" xmlns:ns2="fdf1bc19-8398-4d68-bfc5-1203ebbaba91" xmlns:ns3="7ac7b1d0-e88d-4c61-bf02-f222589d6334" xmlns:ns4="http://schemas.microsoft.com/sharepoint/v4" targetNamespace="http://schemas.microsoft.com/office/2006/metadata/properties" ma:root="true" ma:fieldsID="9da46b67940255c91c48c9fab720c03f" ns1:_="" ns2:_="" ns3:_="" ns4:_="">
    <xsd:import namespace="http://schemas.microsoft.com/sharepoint/v3"/>
    <xsd:import namespace="fdf1bc19-8398-4d68-bfc5-1203ebbaba91"/>
    <xsd:import namespace="7ac7b1d0-e88d-4c61-bf02-f222589d6334"/>
    <xsd:import namespace="http://schemas.microsoft.com/sharepoint/v4"/>
    <xsd:element name="properties">
      <xsd:complexType>
        <xsd:sequence>
          <xsd:element name="documentManagement">
            <xsd:complexType>
              <xsd:all>
                <xsd:element ref="ns2:dms_docmgr"/>
                <xsd:element ref="ns2:dms_docowner"/>
                <xsd:element ref="ns2:dms_expreview" minOccurs="0"/>
                <xsd:element ref="ns2:dms_finapprove" minOccurs="0"/>
                <xsd:element ref="ns2:dms_CrystalMark" minOccurs="0"/>
                <xsd:element ref="ns2:dms_sources" minOccurs="0"/>
                <xsd:element ref="ns2:dms_review" minOccurs="0"/>
                <xsd:element ref="ns2:dms_expiry" minOccurs="0"/>
                <xsd:element ref="ns2:dms_release" minOccurs="0"/>
                <xsd:element ref="ns2:dms_adddetails" minOccurs="0"/>
                <xsd:element ref="ns2:dms_agencyref" minOccurs="0"/>
                <xsd:element ref="ns2:dms_prevdocnum" minOccurs="0"/>
                <xsd:element ref="ns2:dms_docref" minOccurs="0"/>
                <xsd:element ref="ns3:Archive" minOccurs="0"/>
                <xsd:element ref="ns3:TaxCatchAll" minOccurs="0"/>
                <xsd:element ref="ns2:c90eb550b25a43e3bad7e61c5ecd656a" minOccurs="0"/>
                <xsd:element ref="ns3:TaxCatchAllLabel" minOccurs="0"/>
                <xsd:element ref="ns2:ma1ffdd6513c483fa5a201ab9a6ead97" minOccurs="0"/>
                <xsd:element ref="ns2:e4c4ac6187084f2a98db0db6b15cb584" minOccurs="0"/>
                <xsd:element ref="ns4:IconOverlay" minOccurs="0"/>
                <xsd:element ref="ns1:_vti_ItemDeclaredRecord" minOccurs="0"/>
                <xsd:element ref="ns1:_vti_ItemHoldRecordStatus" minOccurs="0"/>
                <xsd:element ref="ns2:p479a722dd6c491f8f1f4c8c8244c47c" minOccurs="0"/>
                <xsd:element ref="ns2:f13e7519ab5b4c79bdfe8c5765ed4c65" minOccurs="0"/>
                <xsd:element ref="ns2:_dlc_DocId" minOccurs="0"/>
                <xsd:element ref="ns2:_dlc_DocIdUrl" minOccurs="0"/>
                <xsd:element ref="ns2:_dlc_DocIdPersistId" minOccurs="0"/>
                <xsd:element ref="ns2:g134539e6e5a4e87b49dd93fcbf85862" minOccurs="0"/>
                <xsd:element ref="ns2:g347d2fd92124a1b96d65870bd684c73" minOccurs="0"/>
                <xsd:element ref="ns2:a47163c3347a406a86628e8eb21f8b4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7" nillable="true" ma:displayName="Declared Record" ma:hidden="true" ma:internalName="_vti_ItemDeclaredRecord" ma:readOnly="true">
      <xsd:simpleType>
        <xsd:restriction base="dms:DateTime"/>
      </xsd:simpleType>
    </xsd:element>
    <xsd:element name="_vti_ItemHoldRecordStatus" ma:index="3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f1bc19-8398-4d68-bfc5-1203ebbaba91" elementFormDefault="qualified">
    <xsd:import namespace="http://schemas.microsoft.com/office/2006/documentManagement/types"/>
    <xsd:import namespace="http://schemas.microsoft.com/office/infopath/2007/PartnerControls"/>
    <xsd:element name="dms_docmgr" ma:index="2" ma:displayName="Document Manager" ma:description="User who will be managing the DMS item" ma:list="UserInfo" ma:SharePointGroup="0" ma:internalName="dms_docmg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ms_docowner" ma:index="3" ma:displayName="Document Owner" ma:description="User who has overall ownership of the DMS item." ma:list="UserInfo" ma:SharePointGroup="0" ma:internalName="dms_doc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ms_expreview" ma:index="12" nillable="true" ma:displayName="Initial Approver(s)" ma:description="Add all the review teams who need to provide their initial approval prior to being sent for final approval." ma:list="UserInfo" ma:SearchPeopleOnly="false" ma:SharePointGroup="0" ma:internalName="dms_expreview"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_finapprove" ma:index="13" nillable="true" ma:displayName="Final Approver" ma:description="Add the one review team who needs to provide final approval for this item. This is usually compliance unless it has been agreed otherwise for low risk items." ma:list="UserInfo" ma:SearchPeopleOnly="false" ma:SharePointGroup="0" ma:internalName="dms_finapprove"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_CrystalMark" ma:index="14" nillable="true" ma:displayName="Crystal Mark" ma:default="0" ma:description="Documents that have been approved by the Plain English Campaign and have a Crystal Mark must have this box ticked." ma:internalName="dms_CrystalMark">
      <xsd:simpleType>
        <xsd:restriction base="dms:Boolean"/>
      </xsd:simpleType>
    </xsd:element>
    <xsd:element name="dms_sources" ma:index="15" nillable="true" ma:displayName="Source or Bookmark ID" ma:description="Add the Source/Bookmark ID (SCRCID/DMSID) add a description of the item and where in the item can the information be found. At the end of each item add semi colon ‘;’.&#10;Example – SRCID-01-1234 FASA Award page 1 paragraph 2;" ma:internalName="dms_sources" ma:readOnly="false">
      <xsd:simpleType>
        <xsd:restriction base="dms:Note"/>
      </xsd:simpleType>
    </xsd:element>
    <xsd:element name="dms_review" ma:index="16" nillable="true" ma:displayName="Review Date" ma:description="Added/amended by the final approver only. Date the item should start to go through its review/approval process." ma:format="DateOnly" ma:internalName="dms_review" ma:readOnly="false">
      <xsd:simpleType>
        <xsd:restriction base="dms:DateTime"/>
      </xsd:simpleType>
    </xsd:element>
    <xsd:element name="dms_expiry" ma:index="17" nillable="true" ma:displayName="Expiry Date" ma:description="Added/amended by the final approver only. Date the item expires, therefore, should no longer be used by the business." ma:format="DateOnly" ma:internalName="dms_expiry" ma:readOnly="false">
      <xsd:simpleType>
        <xsd:restriction base="dms:DateTime"/>
      </xsd:simpleType>
    </xsd:element>
    <xsd:element name="dms_release" ma:index="18" nillable="true" ma:displayName="Release Date" ma:description="Added/amended by the final approver only. Date the item will be used for business purposes." ma:format="DateOnly" ma:internalName="dms_release" ma:readOnly="false">
      <xsd:simpleType>
        <xsd:restriction base="dms:DateTime"/>
      </xsd:simpleType>
    </xsd:element>
    <xsd:element name="dms_adddetails" ma:index="19" nillable="true" ma:displayName="Additonal Details" ma:internalName="dms_adddetails" ma:readOnly="false">
      <xsd:simpleType>
        <xsd:restriction base="dms:Note"/>
      </xsd:simpleType>
    </xsd:element>
    <xsd:element name="dms_agencyref" ma:index="20" nillable="true" ma:displayName="External/Internal References" ma:description="Add any internal (Job Bag) or external (Agency/Plain English Campaign) references that apply to this item. At the end of each item add a semi colon ‘;’.&#10;Example – Oliver Marketing 1234; JB 5678; Plain English Campaign 87654;" ma:internalName="dms_agencyref">
      <xsd:simpleType>
        <xsd:restriction base="dms:Note">
          <xsd:maxLength value="255"/>
        </xsd:restriction>
      </xsd:simpleType>
    </xsd:element>
    <xsd:element name="dms_prevdocnum" ma:index="21" nillable="true" ma:displayName="Previous Document Number" ma:description="If needed to record an item that was archived and then replaced by this item, add the archived items DMSID into this field." ma:internalName="dms_prevdocnum" ma:readOnly="false">
      <xsd:simpleType>
        <xsd:restriction base="dms:Text">
          <xsd:maxLength value="255"/>
        </xsd:restriction>
      </xsd:simpleType>
    </xsd:element>
    <xsd:element name="dms_docref" ma:index="22" nillable="true" ma:displayName="Document Reference Number" ma:description="DO NOT amend this field without first speaking to the SharePoint Team" ma:internalName="dms_docref">
      <xsd:simpleType>
        <xsd:restriction base="dms:Text">
          <xsd:maxLength value="255"/>
        </xsd:restriction>
      </xsd:simpleType>
    </xsd:element>
    <xsd:element name="c90eb550b25a43e3bad7e61c5ecd656a" ma:index="28" ma:taxonomy="true" ma:internalName="c90eb550b25a43e3bad7e61c5ecd656a" ma:taxonomyFieldName="dms_targetaudi" ma:displayName="Target Audience" ma:readOnly="false" ma:default="" ma:fieldId="{c90eb550-b25a-43e3-bad7-e61c5ecd656a}" ma:taxonomyMulti="true" ma:sspId="8063234d-3e5a-49df-ba88-c5c4b31d5106" ma:termSetId="79b211b9-287d-408a-a85e-91b1bc66010f" ma:anchorId="00000000-0000-0000-0000-000000000000" ma:open="false" ma:isKeyword="false">
      <xsd:complexType>
        <xsd:sequence>
          <xsd:element ref="pc:Terms" minOccurs="0" maxOccurs="1"/>
        </xsd:sequence>
      </xsd:complexType>
    </xsd:element>
    <xsd:element name="ma1ffdd6513c483fa5a201ab9a6ead97" ma:index="32" ma:taxonomy="true" ma:internalName="ma1ffdd6513c483fa5a201ab9a6ead97" ma:taxonomyFieldName="dms_doctype" ma:displayName="Document Type" ma:indexed="true" ma:readOnly="false" ma:default="" ma:fieldId="{6a1ffdd6-513c-483f-a5a2-01ab9a6ead97}" ma:sspId="8063234d-3e5a-49df-ba88-c5c4b31d5106" ma:termSetId="c9b2dba3-1b86-4669-b29c-1b620daf5322" ma:anchorId="00000000-0000-0000-0000-000000000000" ma:open="false" ma:isKeyword="false">
      <xsd:complexType>
        <xsd:sequence>
          <xsd:element ref="pc:Terms" minOccurs="0" maxOccurs="1"/>
        </xsd:sequence>
      </xsd:complexType>
    </xsd:element>
    <xsd:element name="e4c4ac6187084f2a98db0db6b15cb584" ma:index="34" ma:taxonomy="true" ma:internalName="e4c4ac6187084f2a98db0db6b15cb584" ma:taxonomyFieldName="dms_risk" ma:displayName="Business Risk" ma:indexed="true" ma:default="" ma:fieldId="{e4c4ac61-8708-4f2a-98db-0db6b15cb584}" ma:sspId="8063234d-3e5a-49df-ba88-c5c4b31d5106" ma:termSetId="44a2e688-fbe4-48b0-9f6a-a8d086e31d1c" ma:anchorId="00000000-0000-0000-0000-000000000000" ma:open="false" ma:isKeyword="false">
      <xsd:complexType>
        <xsd:sequence>
          <xsd:element ref="pc:Terms" minOccurs="0" maxOccurs="1"/>
        </xsd:sequence>
      </xsd:complexType>
    </xsd:element>
    <xsd:element name="p479a722dd6c491f8f1f4c8c8244c47c" ma:index="39" ma:taxonomy="true" ma:internalName="p479a722dd6c491f8f1f4c8c8244c47c" ma:taxonomyFieldName="dms_affipartners" ma:displayName="Affinity Partner" ma:default="202;#N/A|b1df0941-ccc8-469f-8419-def2a1e51cf6" ma:fieldId="{9479a722-dd6c-491f-8f1f-4c8c8244c47c}" ma:taxonomyMulti="true" ma:sspId="8063234d-3e5a-49df-ba88-c5c4b31d5106" ma:termSetId="b580fa0a-5749-4303-87bb-3331473e81fe" ma:anchorId="00000000-0000-0000-0000-000000000000" ma:open="false" ma:isKeyword="false">
      <xsd:complexType>
        <xsd:sequence>
          <xsd:element ref="pc:Terms" minOccurs="0" maxOccurs="1"/>
        </xsd:sequence>
      </xsd:complexType>
    </xsd:element>
    <xsd:element name="f13e7519ab5b4c79bdfe8c5765ed4c65" ma:index="40" ma:taxonomy="true" ma:internalName="f13e7519ab5b4c79bdfe8c5765ed4c65" ma:taxonomyFieldName="dms_products" ma:displayName="Products" ma:default="" ma:fieldId="{f13e7519-ab5b-4c79-bdfe-8c5765ed4c65}" ma:taxonomyMulti="true" ma:sspId="8063234d-3e5a-49df-ba88-c5c4b31d5106" ma:termSetId="7a658c88-e291-4087-910d-90151acf2b83" ma:anchorId="00000000-0000-0000-0000-000000000000" ma:open="false" ma:isKeyword="false">
      <xsd:complexType>
        <xsd:sequence>
          <xsd:element ref="pc:Terms" minOccurs="0" maxOccurs="1"/>
        </xsd:sequence>
      </xsd:complex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element name="g134539e6e5a4e87b49dd93fcbf85862" ma:index="44" ma:taxonomy="true" ma:internalName="g134539e6e5a4e87b49dd93fcbf85862" ma:taxonomyFieldName="dms_locations" ma:displayName="Published Locations" ma:readOnly="false" ma:default="" ma:fieldId="{0134539e-6e5a-4e87-b49d-d93fcbf85862}" ma:taxonomyMulti="true" ma:sspId="8063234d-3e5a-49df-ba88-c5c4b31d5106" ma:termSetId="e4c76664-7f82-423a-8627-66803dece6bb" ma:anchorId="00000000-0000-0000-0000-000000000000" ma:open="false" ma:isKeyword="false">
      <xsd:complexType>
        <xsd:sequence>
          <xsd:element ref="pc:Terms" minOccurs="0" maxOccurs="1"/>
        </xsd:sequence>
      </xsd:complexType>
    </xsd:element>
    <xsd:element name="g347d2fd92124a1b96d65870bd684c73" ma:index="45" ma:taxonomy="true" ma:internalName="g347d2fd92124a1b96d65870bd684c73" ma:taxonomyFieldName="dms_Services" ma:displayName="Services" ma:default="" ma:fieldId="{0347d2fd-9212-4a1b-96d6-5870bd684c73}" ma:taxonomyMulti="true" ma:sspId="8063234d-3e5a-49df-ba88-c5c4b31d5106" ma:termSetId="3d117ac2-8dbb-4f5a-b170-59289be934e1" ma:anchorId="00000000-0000-0000-0000-000000000000" ma:open="false" ma:isKeyword="false">
      <xsd:complexType>
        <xsd:sequence>
          <xsd:element ref="pc:Terms" minOccurs="0" maxOccurs="1"/>
        </xsd:sequence>
      </xsd:complexType>
    </xsd:element>
    <xsd:element name="a47163c3347a406a86628e8eb21f8b47" ma:index="46" ma:taxonomy="true" ma:internalName="a47163c3347a406a86628e8eb21f8b47" ma:taxonomyFieldName="dms_department" ma:displayName="Team" ma:readOnly="false" ma:default="" ma:fieldId="{a47163c3-347a-406a-8662-8e8eb21f8b47}" ma:sspId="8063234d-3e5a-49df-ba88-c5c4b31d5106" ma:termSetId="251c537e-8a9b-440c-b4b7-7701b17af5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c7b1d0-e88d-4c61-bf02-f222589d6334" elementFormDefault="qualified">
    <xsd:import namespace="http://schemas.microsoft.com/office/2006/documentManagement/types"/>
    <xsd:import namespace="http://schemas.microsoft.com/office/infopath/2007/PartnerControls"/>
    <xsd:element name="Archive" ma:index="24" nillable="true" ma:displayName="Archive" ma:default="0" ma:description="Used to filter out items from all active views other than Archive views" ma:internalName="Archive">
      <xsd:simpleType>
        <xsd:restriction base="dms:Boolean"/>
      </xsd:simpleType>
    </xsd:element>
    <xsd:element name="TaxCatchAll" ma:index="27" nillable="true" ma:displayName="Taxonomy Catch All Column" ma:description="" ma:hidden="true" ma:list="{3e448e14-76b6-4249-9d7e-db357cc1b728}" ma:internalName="TaxCatchAll" ma:showField="CatchAllData" ma:web="fdf1bc19-8398-4d68-bfc5-1203ebbaba91">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3e448e14-76b6-4249-9d7e-db357cc1b728}" ma:internalName="TaxCatchAllLabel" ma:readOnly="true" ma:showField="CatchAllDataLabel" ma:web="fdf1bc19-8398-4d68-bfc5-1203ebbaba9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ms_docref xmlns="fdf1bc19-8398-4d68-bfc5-1203ebbaba91" xsi:nil="true"/>
    <ma1ffdd6513c483fa5a201ab9a6ead97 xmlns="fdf1bc19-8398-4d68-bfc5-1203ebbaba91">
      <Terms xmlns="http://schemas.microsoft.com/office/infopath/2007/PartnerControls">
        <TermInfo xmlns="http://schemas.microsoft.com/office/infopath/2007/PartnerControls">
          <TermName xmlns="http://schemas.microsoft.com/office/infopath/2007/PartnerControls">Event related</TermName>
          <TermId xmlns="http://schemas.microsoft.com/office/infopath/2007/PartnerControls">1768d958-ab10-4d69-85f1-4a8bf2d2abf0</TermId>
        </TermInfo>
      </Terms>
    </ma1ffdd6513c483fa5a201ab9a6ead97>
    <a47163c3347a406a86628e8eb21f8b47 xmlns="fdf1bc19-8398-4d68-bfc5-1203ebbaba91">
      <Terms xmlns="http://schemas.microsoft.com/office/infopath/2007/PartnerControls">
        <TermInfo xmlns="http://schemas.microsoft.com/office/infopath/2007/PartnerControls">
          <TermName xmlns="http://schemas.microsoft.com/office/infopath/2007/PartnerControls">FI Sales</TermName>
          <TermId xmlns="http://schemas.microsoft.com/office/infopath/2007/PartnerControls">9516474e-e6ca-4dcf-9e28-e895dc9665cb</TermId>
        </TermInfo>
      </Terms>
    </a47163c3347a406a86628e8eb21f8b47>
    <dms_docmgr xmlns="fdf1bc19-8398-4d68-bfc5-1203ebbaba91">
      <UserInfo>
        <DisplayName>Karen Lauder</DisplayName>
        <AccountId>1050</AccountId>
        <AccountType/>
      </UserInfo>
    </dms_docmgr>
    <dms_finapprove xmlns="fdf1bc19-8398-4d68-bfc5-1203ebbaba91">
      <UserInfo>
        <DisplayName>i:0#.w|live01\jan holt</DisplayName>
        <AccountId>89</AccountId>
        <AccountType/>
      </UserInfo>
    </dms_finapprove>
    <dms_review xmlns="fdf1bc19-8398-4d68-bfc5-1203ebbaba91">2018-01-17T23:00:00+00:00</dms_review>
    <dms_adddetails xmlns="fdf1bc19-8398-4d68-bfc5-1203ebbaba91" xsi:nil="true"/>
    <dms_expreview xmlns="fdf1bc19-8398-4d68-bfc5-1203ebbaba91">
      <UserInfo>
        <DisplayName>DMS Category RI Team</DisplayName>
        <AccountId>223</AccountId>
        <AccountType/>
      </UserInfo>
      <UserInfo>
        <DisplayName>DMS FI Campaign Channel Team</DisplayName>
        <AccountId>197</AccountId>
        <AccountType/>
      </UserInfo>
      <UserInfo>
        <DisplayName>DMS FI Sales Team</DisplayName>
        <AccountId>208</AccountId>
        <AccountType/>
      </UserInfo>
    </dms_expreview>
    <dms_release xmlns="fdf1bc19-8398-4d68-bfc5-1203ebbaba91" xsi:nil="true"/>
    <g134539e6e5a4e87b49dd93fcbf85862 xmlns="fdf1bc19-8398-4d68-bfc5-1203ebbaba91">
      <Terms xmlns="http://schemas.microsoft.com/office/infopath/2007/PartnerControls">
        <TermInfo xmlns="http://schemas.microsoft.com/office/infopath/2007/PartnerControls">
          <TermName xmlns="http://schemas.microsoft.com/office/infopath/2007/PartnerControls">Sharepoint (internal)</TermName>
          <TermId xmlns="http://schemas.microsoft.com/office/infopath/2007/PartnerControls">7f224a4e-58f7-4db4-b4c0-381b6c02c751</TermId>
        </TermInfo>
      </Terms>
    </g134539e6e5a4e87b49dd93fcbf85862>
    <dms_expiry xmlns="fdf1bc19-8398-4d68-bfc5-1203ebbaba91">2018-03-17T23:00:00+00:00</dms_expiry>
    <dms_prevdocnum xmlns="fdf1bc19-8398-4d68-bfc5-1203ebbaba91" xsi:nil="true"/>
    <f13e7519ab5b4c79bdfe8c5765ed4c65 xmlns="fdf1bc19-8398-4d68-bfc5-1203ebbaba91">
      <Terms xmlns="http://schemas.microsoft.com/office/infopath/2007/PartnerControls">
        <TermInfo xmlns="http://schemas.microsoft.com/office/infopath/2007/PartnerControls">
          <TermName xmlns="http://schemas.microsoft.com/office/infopath/2007/PartnerControls">Guaranteed income for life</TermName>
          <TermId xmlns="http://schemas.microsoft.com/office/infopath/2007/PartnerControls">5bd1ef38-a015-42c5-9b2a-bef5fbdb5c1b</TermId>
        </TermInfo>
      </Terms>
    </f13e7519ab5b4c79bdfe8c5765ed4c65>
    <TaxCatchAll xmlns="7ac7b1d0-e88d-4c61-bf02-f222589d6334">
      <Value>270</Value>
      <Value>56</Value>
      <Value>2</Value>
      <Value>227</Value>
      <Value>107</Value>
      <Value>36</Value>
      <Value>202</Value>
      <Value>13</Value>
    </TaxCatchAll>
    <IconOverlay xmlns="http://schemas.microsoft.com/sharepoint/v4" xsi:nil="true"/>
    <dms_docowner xmlns="fdf1bc19-8398-4d68-bfc5-1203ebbaba91">
      <UserInfo>
        <DisplayName>martin lines</DisplayName>
        <AccountId>1098</AccountId>
        <AccountType/>
      </UserInfo>
    </dms_docowner>
    <c90eb550b25a43e3bad7e61c5ecd656a xmlns="fdf1bc19-8398-4d68-bfc5-1203ebbaba91">
      <Terms xmlns="http://schemas.microsoft.com/office/infopath/2007/PartnerControls">
        <TermInfo xmlns="http://schemas.microsoft.com/office/infopath/2007/PartnerControls">
          <TermName xmlns="http://schemas.microsoft.com/office/infopath/2007/PartnerControls">Financial Intermediary</TermName>
          <TermId xmlns="http://schemas.microsoft.com/office/infopath/2007/PartnerControls">708439bc-ceb8-4894-882c-041206db4521</TermId>
        </TermInfo>
      </Terms>
    </c90eb550b25a43e3bad7e61c5ecd656a>
    <p479a722dd6c491f8f1f4c8c8244c47c xmlns="fdf1bc19-8398-4d68-bfc5-1203ebbaba91">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b1df0941-ccc8-469f-8419-def2a1e51cf6</TermId>
        </TermInfo>
      </Terms>
    </p479a722dd6c491f8f1f4c8c8244c47c>
    <e4c4ac6187084f2a98db0db6b15cb584 xmlns="fdf1bc19-8398-4d68-bfc5-1203ebbaba91">
      <Terms xmlns="http://schemas.microsoft.com/office/infopath/2007/PartnerControls">
        <TermInfo xmlns="http://schemas.microsoft.com/office/infopath/2007/PartnerControls">
          <TermName xmlns="http://schemas.microsoft.com/office/infopath/2007/PartnerControls">Non Financial Promotions</TermName>
          <TermId xmlns="http://schemas.microsoft.com/office/infopath/2007/PartnerControls">072ec618-9b49-492f-ae33-7e56f076afc1</TermId>
        </TermInfo>
      </Terms>
    </e4c4ac6187084f2a98db0db6b15cb584>
    <dms_agencyref xmlns="fdf1bc19-8398-4d68-bfc5-1203ebbaba91" xsi:nil="true"/>
    <g347d2fd92124a1b96d65870bd684c73 xmlns="fdf1bc19-8398-4d68-bfc5-1203ebbaba91">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b798ebdc-5349-420f-942e-bde452a86198</TermId>
        </TermInfo>
      </Terms>
    </g347d2fd92124a1b96d65870bd684c73>
    <dms_CrystalMark xmlns="fdf1bc19-8398-4d68-bfc5-1203ebbaba91">false</dms_CrystalMark>
    <Archive xmlns="7ac7b1d0-e88d-4c61-bf02-f222589d6334">false</Archive>
    <dms_sources xmlns="fdf1bc19-8398-4d68-bfc5-1203ebbaba91" xsi:nil="true"/>
    <_dlc_DocId xmlns="fdf1bc19-8398-4d68-bfc5-1203ebbaba91">DMSID-31-3068</_dlc_DocId>
    <_dlc_DocIdUrl xmlns="fdf1bc19-8398-4d68-bfc5-1203ebbaba91">
      <Url>http://workspaces/dms/jrlm/_layouts/15/DocIdRedir.aspx?ID=DMSID-31-3068</Url>
      <Description>DMSID-31-3068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8063234d-3e5a-49df-ba88-c5c4b31d5106" ContentTypeId="0x0101" PreviousValue="false"/>
</file>

<file path=customXml/itemProps1.xml><?xml version="1.0" encoding="utf-8"?>
<ds:datastoreItem xmlns:ds="http://schemas.openxmlformats.org/officeDocument/2006/customXml" ds:itemID="{4342B043-6F43-4BB9-B4ED-7ADD397CC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f1bc19-8398-4d68-bfc5-1203ebbaba91"/>
    <ds:schemaRef ds:uri="7ac7b1d0-e88d-4c61-bf02-f222589d63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C6893-72C6-48B9-985A-377C17DCB6F1}">
  <ds:schemaRefs>
    <ds:schemaRef ds:uri="http://schemas.microsoft.com/sharepoint/v3/contenttype/forms"/>
  </ds:schemaRefs>
</ds:datastoreItem>
</file>

<file path=customXml/itemProps3.xml><?xml version="1.0" encoding="utf-8"?>
<ds:datastoreItem xmlns:ds="http://schemas.openxmlformats.org/officeDocument/2006/customXml" ds:itemID="{452AF56E-E123-4961-AF03-860FDE30E0A3}">
  <ds:schemaRefs>
    <ds:schemaRef ds:uri="http://purl.org/dc/dcmitype/"/>
    <ds:schemaRef ds:uri="http://purl.org/dc/elements/1.1/"/>
    <ds:schemaRef ds:uri="fdf1bc19-8398-4d68-bfc5-1203ebbaba91"/>
    <ds:schemaRef ds:uri="http://schemas.microsoft.com/sharepoint/v3"/>
    <ds:schemaRef ds:uri="http://schemas.microsoft.com/sharepoint/v4"/>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7ac7b1d0-e88d-4c61-bf02-f222589d6334"/>
    <ds:schemaRef ds:uri="http://schemas.microsoft.com/office/2006/metadata/properties"/>
  </ds:schemaRefs>
</ds:datastoreItem>
</file>

<file path=customXml/itemProps4.xml><?xml version="1.0" encoding="utf-8"?>
<ds:datastoreItem xmlns:ds="http://schemas.openxmlformats.org/officeDocument/2006/customXml" ds:itemID="{6AF24578-1232-44D5-9399-9D7CB70B9A93}">
  <ds:schemaRefs>
    <ds:schemaRef ds:uri="http://schemas.microsoft.com/sharepoint/events"/>
  </ds:schemaRefs>
</ds:datastoreItem>
</file>

<file path=customXml/itemProps5.xml><?xml version="1.0" encoding="utf-8"?>
<ds:datastoreItem xmlns:ds="http://schemas.openxmlformats.org/officeDocument/2006/customXml" ds:itemID="{6A6E0843-6D33-4CFB-822E-E57714A44A1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76462</TotalTime>
  <Words>3504</Words>
  <Application>Microsoft Office PowerPoint</Application>
  <PresentationFormat>On-screen Show (16:9)</PresentationFormat>
  <Paragraphs>645</Paragraphs>
  <Slides>38</Slides>
  <Notes>34</Notes>
  <HiddenSlides>0</HiddenSlides>
  <MMClips>0</MMClips>
  <ScaleCrop>false</ScaleCrop>
  <HeadingPairs>
    <vt:vector size="6" baseType="variant">
      <vt:variant>
        <vt:lpstr>Fonts Used</vt:lpstr>
      </vt:variant>
      <vt:variant>
        <vt:i4>9</vt:i4>
      </vt:variant>
      <vt:variant>
        <vt:lpstr>Theme</vt:lpstr>
      </vt:variant>
      <vt:variant>
        <vt:i4>37</vt:i4>
      </vt:variant>
      <vt:variant>
        <vt:lpstr>Slide Titles</vt:lpstr>
      </vt:variant>
      <vt:variant>
        <vt:i4>38</vt:i4>
      </vt:variant>
    </vt:vector>
  </HeadingPairs>
  <TitlesOfParts>
    <vt:vector size="84" baseType="lpstr">
      <vt:lpstr>Just Script</vt:lpstr>
      <vt:lpstr>Bradley Hand ITC</vt:lpstr>
      <vt:lpstr>Calibri</vt:lpstr>
      <vt:lpstr>Times New Roman</vt:lpstr>
      <vt:lpstr>Ebrima</vt:lpstr>
      <vt:lpstr>Wingdings</vt:lpstr>
      <vt:lpstr>Arial</vt:lpstr>
      <vt:lpstr>Symbol</vt:lpstr>
      <vt:lpstr>Just Sans</vt:lpstr>
      <vt:lpstr>Master Slide</vt:lpstr>
      <vt:lpstr>2_Master Slide</vt:lpstr>
      <vt:lpstr>4_Master Slide</vt:lpstr>
      <vt:lpstr>3_Master Slide</vt:lpstr>
      <vt:lpstr>5_Master Slide</vt:lpstr>
      <vt:lpstr>7_Master Slide</vt:lpstr>
      <vt:lpstr>9_Master Slide</vt:lpstr>
      <vt:lpstr>10_Master Slide</vt:lpstr>
      <vt:lpstr>11_Master Slide</vt:lpstr>
      <vt:lpstr>12_Master Slide</vt:lpstr>
      <vt:lpstr>6_Master Slide</vt:lpstr>
      <vt:lpstr>8_Master Slide</vt:lpstr>
      <vt:lpstr>13_Master Slide</vt:lpstr>
      <vt:lpstr>34_Master Slide</vt:lpstr>
      <vt:lpstr>14_Master Slide</vt:lpstr>
      <vt:lpstr>15_Master Slide</vt:lpstr>
      <vt:lpstr>17_Master Slide</vt:lpstr>
      <vt:lpstr>18_Master Slide</vt:lpstr>
      <vt:lpstr>19_Master Slide</vt:lpstr>
      <vt:lpstr>21_Master Slide</vt:lpstr>
      <vt:lpstr>22_Master Slide</vt:lpstr>
      <vt:lpstr>23_Master Slide</vt:lpstr>
      <vt:lpstr>24_Master Slide</vt:lpstr>
      <vt:lpstr>25_Master Slide</vt:lpstr>
      <vt:lpstr>26_Master Slide</vt:lpstr>
      <vt:lpstr>27_Master Slide</vt:lpstr>
      <vt:lpstr>28_Master Slide</vt:lpstr>
      <vt:lpstr>29_Master Slide</vt:lpstr>
      <vt:lpstr>30_Master Slide</vt:lpstr>
      <vt:lpstr>31_Master Slide</vt:lpstr>
      <vt:lpstr>32_Master Slide</vt:lpstr>
      <vt:lpstr>33_Master Slide</vt:lpstr>
      <vt:lpstr>20_Master Slide</vt:lpstr>
      <vt:lpstr>35_Master Slide</vt:lpstr>
      <vt:lpstr>36_Master Slide</vt:lpstr>
      <vt:lpstr>1_Master Slide</vt:lpstr>
      <vt:lpstr>37_Master Slide</vt:lpstr>
      <vt:lpstr>PowerPoint Presentation</vt:lpstr>
      <vt:lpstr>Learning objectives</vt:lpstr>
      <vt:lpstr>Freedom and Choice</vt:lpstr>
      <vt:lpstr>Mind the gap!</vt:lpstr>
      <vt:lpstr>Vulnerability and behavioural bias</vt:lpstr>
      <vt:lpstr>Here to help – behavioural bias tool</vt:lpstr>
      <vt:lpstr>Potential bias in the advice process</vt:lpstr>
      <vt:lpstr>Initial discussion</vt:lpstr>
      <vt:lpstr>Meanwhile, back in the real world..</vt:lpstr>
      <vt:lpstr>Far from ideal</vt:lpstr>
      <vt:lpstr>Media influence</vt:lpstr>
      <vt:lpstr>FULL withdrawal - What are they doing with it?</vt:lpstr>
      <vt:lpstr>quotes</vt:lpstr>
      <vt:lpstr>FCA concerns due to ‘mistrust’</vt:lpstr>
      <vt:lpstr>Science of persuasion</vt:lpstr>
      <vt:lpstr>ideas</vt:lpstr>
      <vt:lpstr>agree objectives</vt:lpstr>
      <vt:lpstr>What happens next?</vt:lpstr>
      <vt:lpstr>ROR - Post-decision experiment</vt:lpstr>
      <vt:lpstr>Loss aversion</vt:lpstr>
      <vt:lpstr>ideas</vt:lpstr>
      <vt:lpstr>Present options</vt:lpstr>
      <vt:lpstr>experiment</vt:lpstr>
      <vt:lpstr>Time to plan?</vt:lpstr>
      <vt:lpstr>What’s in the frame?</vt:lpstr>
      <vt:lpstr>Framing research - FCA</vt:lpstr>
      <vt:lpstr>ideas</vt:lpstr>
      <vt:lpstr>Recommend and implement</vt:lpstr>
      <vt:lpstr>Decisions – ideal formula</vt:lpstr>
      <vt:lpstr>Decisions – the risks</vt:lpstr>
      <vt:lpstr>Go with the flow?</vt:lpstr>
      <vt:lpstr>shopping around?</vt:lpstr>
      <vt:lpstr>ideas</vt:lpstr>
      <vt:lpstr>Nudge, nudge..think, think</vt:lpstr>
      <vt:lpstr>Meanwhile, back in the real world..</vt:lpstr>
      <vt:lpstr>Learning outcomes</vt:lpstr>
      <vt:lpstr>Important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Jenkins</dc:creator>
  <cp:lastModifiedBy>Martin Lines</cp:lastModifiedBy>
  <cp:revision>1208</cp:revision>
  <cp:lastPrinted>2018-02-05T10:56:17Z</cp:lastPrinted>
  <dcterms:created xsi:type="dcterms:W3CDTF">2016-11-01T10:58:15Z</dcterms:created>
  <dcterms:modified xsi:type="dcterms:W3CDTF">2018-05-23T18:43:30Z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0x0101005006146E21661949BB0D7D44390AA77E03002E18CB3A42B2484CA585DF0713A5767E</vt:lpwstr>
  </property>
  <property fmtid="{D5CDD505-2E9C-101B-9397-08002B2CF9AE}" pid="3" name="dms_affipartners">
    <vt:lpwstr>202;#N/A|b1df0941-ccc8-469f-8419-def2a1e51cf6</vt:lpwstr>
  </property>
  <property fmtid="{D5CDD505-2E9C-101B-9397-08002B2CF9AE}" pid="4" name="_dlc_DocIdItemGuid">
    <vt:lpwstr>6b8a85d8-3055-45f6-99c1-d88f1f99d76f</vt:lpwstr>
  </property>
  <property fmtid="{D5CDD505-2E9C-101B-9397-08002B2CF9AE}" pid="5" name="dms_risk">
    <vt:lpwstr>2;#Non Financial Promotions|072ec618-9b49-492f-ae33-7e56f076afc1</vt:lpwstr>
  </property>
  <property fmtid="{D5CDD505-2E9C-101B-9397-08002B2CF9AE}" pid="6" name="dms_Services">
    <vt:lpwstr>227;#N/A|b798ebdc-5349-420f-942e-bde452a86198</vt:lpwstr>
  </property>
  <property fmtid="{D5CDD505-2E9C-101B-9397-08002B2CF9AE}" pid="7" name="dms_department">
    <vt:lpwstr>13;#FI Sales|9516474e-e6ca-4dcf-9e28-e895dc9665cb</vt:lpwstr>
  </property>
  <property fmtid="{D5CDD505-2E9C-101B-9397-08002B2CF9AE}" pid="8" name="dms_locations">
    <vt:lpwstr>270;#Sharepoint (internal)|7f224a4e-58f7-4db4-b4c0-381b6c02c751</vt:lpwstr>
  </property>
  <property fmtid="{D5CDD505-2E9C-101B-9397-08002B2CF9AE}" pid="9" name="dms_targetaudi">
    <vt:lpwstr>56;#Financial Intermediary|708439bc-ceb8-4894-882c-041206db4521</vt:lpwstr>
  </property>
  <property fmtid="{D5CDD505-2E9C-101B-9397-08002B2CF9AE}" pid="10" name="dms_doctype">
    <vt:lpwstr>36;#Event related|1768d958-ab10-4d69-85f1-4a8bf2d2abf0</vt:lpwstr>
  </property>
  <property fmtid="{D5CDD505-2E9C-101B-9397-08002B2CF9AE}" pid="11" name="dms_products">
    <vt:lpwstr>107;#Guaranteed income for life|5bd1ef38-a015-42c5-9b2a-bef5fbdb5c1b</vt:lpwstr>
  </property>
</Properties>
</file>