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8" r:id="rId3"/>
    <p:sldId id="259" r:id="rId4"/>
    <p:sldId id="261" r:id="rId5"/>
    <p:sldId id="262" r:id="rId6"/>
    <p:sldId id="281" r:id="rId7"/>
    <p:sldId id="282" r:id="rId8"/>
    <p:sldId id="28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44" autoAdjust="0"/>
    <p:restoredTop sz="94660"/>
  </p:normalViewPr>
  <p:slideViewPr>
    <p:cSldViewPr snapToGrid="0">
      <p:cViewPr varScale="1">
        <p:scale>
          <a:sx n="87" d="100"/>
          <a:sy n="87" d="100"/>
        </p:scale>
        <p:origin x="47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2002D25-D9F8-4CBA-9764-771A9ABBEC43}" type="datetimeFigureOut">
              <a:rPr lang="en-GB" smtClean="0"/>
              <a:t>06/06/2018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10B7-8C98-42E2-A845-1B1A44D9FAF0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9878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2D25-D9F8-4CBA-9764-771A9ABBEC43}" type="datetimeFigureOut">
              <a:rPr lang="en-GB" smtClean="0"/>
              <a:t>06/06/2018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10B7-8C98-42E2-A845-1B1A44D9FA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40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2D25-D9F8-4CBA-9764-771A9ABBEC43}" type="datetimeFigureOut">
              <a:rPr lang="en-GB" smtClean="0"/>
              <a:t>06/06/2018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10B7-8C98-42E2-A845-1B1A44D9FAF0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923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2D25-D9F8-4CBA-9764-771A9ABBEC43}" type="datetimeFigureOut">
              <a:rPr lang="en-GB" smtClean="0"/>
              <a:t>06/06/2018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10B7-8C98-42E2-A845-1B1A44D9FA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4356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2D25-D9F8-4CBA-9764-771A9ABBEC43}" type="datetimeFigureOut">
              <a:rPr lang="en-GB" smtClean="0"/>
              <a:t>06/06/2018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10B7-8C98-42E2-A845-1B1A44D9FAF0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60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2D25-D9F8-4CBA-9764-771A9ABBEC43}" type="datetimeFigureOut">
              <a:rPr lang="en-GB" smtClean="0"/>
              <a:t>06/06/2018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10B7-8C98-42E2-A845-1B1A44D9FA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526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2D25-D9F8-4CBA-9764-771A9ABBEC43}" type="datetimeFigureOut">
              <a:rPr lang="en-GB" smtClean="0"/>
              <a:t>06/06/2018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10B7-8C98-42E2-A845-1B1A44D9FA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4956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2D25-D9F8-4CBA-9764-771A9ABBEC43}" type="datetimeFigureOut">
              <a:rPr lang="en-GB" smtClean="0"/>
              <a:t>06/06/2018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10B7-8C98-42E2-A845-1B1A44D9FA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5931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2D25-D9F8-4CBA-9764-771A9ABBEC43}" type="datetimeFigureOut">
              <a:rPr lang="en-GB" smtClean="0"/>
              <a:t>06/06/2018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10B7-8C98-42E2-A845-1B1A44D9FA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37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2D25-D9F8-4CBA-9764-771A9ABBEC43}" type="datetimeFigureOut">
              <a:rPr lang="en-GB" smtClean="0"/>
              <a:t>06/06/2018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10B7-8C98-42E2-A845-1B1A44D9FA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089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2D25-D9F8-4CBA-9764-771A9ABBEC43}" type="datetimeFigureOut">
              <a:rPr lang="en-GB" smtClean="0"/>
              <a:t>06/06/2018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10B7-8C98-42E2-A845-1B1A44D9FAF0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70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2002D25-D9F8-4CBA-9764-771A9ABBEC43}" type="datetimeFigureOut">
              <a:rPr lang="en-GB" smtClean="0"/>
              <a:t>06/06/2018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AF810B7-8C98-42E2-A845-1B1A44D9FAF0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3428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23FA4-E681-496B-AE68-5A5D584818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paraplanning changed my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87834-3004-4388-B11F-6AF6973351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Aleksandra Sasin APFS</a:t>
            </a:r>
          </a:p>
        </p:txBody>
      </p:sp>
    </p:spTree>
    <p:extLst>
      <p:ext uri="{BB962C8B-B14F-4D97-AF65-F5344CB8AC3E}">
        <p14:creationId xmlns:p14="http://schemas.microsoft.com/office/powerpoint/2010/main" val="174833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F3B76B-1C04-402C-BEC1-3D6069F5C746}"/>
              </a:ext>
            </a:extLst>
          </p:cNvPr>
          <p:cNvSpPr txBox="1"/>
          <p:nvPr/>
        </p:nvSpPr>
        <p:spPr>
          <a:xfrm>
            <a:off x="4421424" y="2850130"/>
            <a:ext cx="35351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>
                <a:latin typeface="+mj-lt"/>
              </a:rPr>
              <a:t>paraplanner</a:t>
            </a:r>
            <a:endParaRPr lang="en-GB" sz="4800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D19864-5F46-4D80-B61B-644897750521}"/>
              </a:ext>
            </a:extLst>
          </p:cNvPr>
          <p:cNvSpPr txBox="1"/>
          <p:nvPr/>
        </p:nvSpPr>
        <p:spPr>
          <a:xfrm>
            <a:off x="791841" y="2410933"/>
            <a:ext cx="32528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+mj-lt"/>
              </a:rPr>
              <a:t>financial planner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378716-A503-41DB-8FBD-DAC7F3306345}"/>
              </a:ext>
            </a:extLst>
          </p:cNvPr>
          <p:cNvSpPr txBox="1"/>
          <p:nvPr/>
        </p:nvSpPr>
        <p:spPr>
          <a:xfrm>
            <a:off x="385820" y="5253393"/>
            <a:ext cx="27781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chemeClr val="accent3"/>
                </a:solidFill>
                <a:latin typeface="+mj-lt"/>
              </a:rPr>
              <a:t>(report) writer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F0D0A3-4C17-49EE-8CD0-33226E9609CD}"/>
              </a:ext>
            </a:extLst>
          </p:cNvPr>
          <p:cNvSpPr txBox="1"/>
          <p:nvPr/>
        </p:nvSpPr>
        <p:spPr>
          <a:xfrm>
            <a:off x="4525538" y="1794848"/>
            <a:ext cx="37712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chemeClr val="accent6"/>
                </a:solidFill>
                <a:latin typeface="+mj-lt"/>
                <a:cs typeface="Aharoni" panose="020B0604020202020204" pitchFamily="2" charset="-79"/>
              </a:rPr>
              <a:t>proof (mind) reader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3AEF83-4F81-473F-B2B2-E579F3818D70}"/>
              </a:ext>
            </a:extLst>
          </p:cNvPr>
          <p:cNvSpPr txBox="1"/>
          <p:nvPr/>
        </p:nvSpPr>
        <p:spPr>
          <a:xfrm>
            <a:off x="420159" y="4437648"/>
            <a:ext cx="52025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chemeClr val="accent2"/>
                </a:solidFill>
                <a:latin typeface="+mj-lt"/>
              </a:rPr>
              <a:t>researcher and fact checker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BC1A59-A774-40B2-8A7F-84216213191C}"/>
              </a:ext>
            </a:extLst>
          </p:cNvPr>
          <p:cNvSpPr txBox="1"/>
          <p:nvPr/>
        </p:nvSpPr>
        <p:spPr>
          <a:xfrm>
            <a:off x="1044158" y="3450294"/>
            <a:ext cx="26764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chemeClr val="accent6"/>
                </a:solidFill>
                <a:latin typeface="+mj-lt"/>
              </a:rPr>
              <a:t>administrator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F92524-3616-4843-A46D-D4AE400358A5}"/>
              </a:ext>
            </a:extLst>
          </p:cNvPr>
          <p:cNvSpPr txBox="1"/>
          <p:nvPr/>
        </p:nvSpPr>
        <p:spPr>
          <a:xfrm>
            <a:off x="3254175" y="407916"/>
            <a:ext cx="51857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+mj-lt"/>
                <a:ea typeface="Yu Gothic Light" panose="020B0300000000000000" pitchFamily="34" charset="-128"/>
              </a:rPr>
              <a:t>client relationship manager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0D9E74-A478-4E6D-9613-8D3D17E967A2}"/>
              </a:ext>
            </a:extLst>
          </p:cNvPr>
          <p:cNvSpPr txBox="1"/>
          <p:nvPr/>
        </p:nvSpPr>
        <p:spPr>
          <a:xfrm>
            <a:off x="6259982" y="4647653"/>
            <a:ext cx="22108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chemeClr val="accent6"/>
                </a:solidFill>
                <a:latin typeface="+mj-lt"/>
              </a:rPr>
              <a:t>compliance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976BF9-7766-45F9-8B6B-C1865A8085D0}"/>
              </a:ext>
            </a:extLst>
          </p:cNvPr>
          <p:cNvSpPr txBox="1"/>
          <p:nvPr/>
        </p:nvSpPr>
        <p:spPr>
          <a:xfrm>
            <a:off x="8061632" y="1023317"/>
            <a:ext cx="29635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chemeClr val="accent3"/>
                </a:solidFill>
                <a:latin typeface="+mj-lt"/>
              </a:rPr>
              <a:t>problem-solver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2BE03D-4205-4ACF-8A55-76F37920699D}"/>
              </a:ext>
            </a:extLst>
          </p:cNvPr>
          <p:cNvSpPr txBox="1"/>
          <p:nvPr/>
        </p:nvSpPr>
        <p:spPr>
          <a:xfrm>
            <a:off x="533950" y="1263319"/>
            <a:ext cx="37685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chemeClr val="accent3"/>
                </a:solidFill>
                <a:latin typeface="+mj-lt"/>
                <a:cs typeface="DilleniaUPC" panose="020B0502040204020203" pitchFamily="18" charset="-34"/>
              </a:rPr>
              <a:t>second pair of eyes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39484D-318C-403A-96CB-02CFD4951B2B}"/>
              </a:ext>
            </a:extLst>
          </p:cNvPr>
          <p:cNvSpPr txBox="1"/>
          <p:nvPr/>
        </p:nvSpPr>
        <p:spPr>
          <a:xfrm>
            <a:off x="8349603" y="3770149"/>
            <a:ext cx="30018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+mj-lt"/>
              </a:rPr>
              <a:t>sounding board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9D4ED0-F45B-4BCB-AB6E-29DE126775E9}"/>
              </a:ext>
            </a:extLst>
          </p:cNvPr>
          <p:cNvSpPr txBox="1"/>
          <p:nvPr/>
        </p:nvSpPr>
        <p:spPr>
          <a:xfrm>
            <a:off x="9610008" y="1843486"/>
            <a:ext cx="19951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+mj-lt"/>
              </a:rPr>
              <a:t>parachute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85AD1E-59E8-4927-8C02-6FE953FFDDE7}"/>
              </a:ext>
            </a:extLst>
          </p:cNvPr>
          <p:cNvSpPr txBox="1"/>
          <p:nvPr/>
        </p:nvSpPr>
        <p:spPr>
          <a:xfrm>
            <a:off x="8934147" y="4676738"/>
            <a:ext cx="26949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chemeClr val="accent3"/>
                </a:solidFill>
                <a:latin typeface="+mj-lt"/>
                <a:ea typeface="Yu Mincho Light" panose="02020300000000000000" pitchFamily="18" charset="-128"/>
              </a:rPr>
              <a:t>emotion filter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D3E179-B024-43F3-8432-C8231DC122A7}"/>
              </a:ext>
            </a:extLst>
          </p:cNvPr>
          <p:cNvSpPr txBox="1"/>
          <p:nvPr/>
        </p:nvSpPr>
        <p:spPr>
          <a:xfrm>
            <a:off x="3497657" y="5507735"/>
            <a:ext cx="2030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+mj-lt"/>
              </a:rPr>
              <a:t>safety net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7BF6E6-8DBD-4091-BE63-5F6FB42DF3DC}"/>
              </a:ext>
            </a:extLst>
          </p:cNvPr>
          <p:cNvSpPr txBox="1"/>
          <p:nvPr/>
        </p:nvSpPr>
        <p:spPr>
          <a:xfrm>
            <a:off x="7017632" y="5600156"/>
            <a:ext cx="3589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chemeClr val="accent2"/>
                </a:solidFill>
                <a:latin typeface="+mj-lt"/>
              </a:rPr>
              <a:t>workflow manager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6FE3E9-4665-4FDC-A203-15F0FA658650}"/>
              </a:ext>
            </a:extLst>
          </p:cNvPr>
          <p:cNvSpPr txBox="1"/>
          <p:nvPr/>
        </p:nvSpPr>
        <p:spPr>
          <a:xfrm>
            <a:off x="8278634" y="2806817"/>
            <a:ext cx="35219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chemeClr val="accent2"/>
                </a:solidFill>
                <a:latin typeface="+mj-lt"/>
              </a:rPr>
              <a:t>personal assistant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1DE3FF-A31B-47AD-93A7-EBE144B965C5}"/>
              </a:ext>
            </a:extLst>
          </p:cNvPr>
          <p:cNvSpPr txBox="1"/>
          <p:nvPr/>
        </p:nvSpPr>
        <p:spPr>
          <a:xfrm>
            <a:off x="727105" y="276189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chemeClr val="accent2"/>
                </a:solidFill>
                <a:latin typeface="+mj-lt"/>
              </a:rPr>
              <a:t>mentor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CE99484-1922-437F-9F23-F031D7C5818F}"/>
              </a:ext>
            </a:extLst>
          </p:cNvPr>
          <p:cNvSpPr txBox="1"/>
          <p:nvPr/>
        </p:nvSpPr>
        <p:spPr>
          <a:xfrm>
            <a:off x="9044846" y="95987"/>
            <a:ext cx="2473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accent6"/>
                </a:solidFill>
                <a:latin typeface="+mj-lt"/>
              </a:rPr>
              <a:t>recruitment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615B864-513C-4D7E-9C5B-32DF3BBF1159}"/>
              </a:ext>
            </a:extLst>
          </p:cNvPr>
          <p:cNvSpPr/>
          <p:nvPr/>
        </p:nvSpPr>
        <p:spPr>
          <a:xfrm>
            <a:off x="4366666" y="3049935"/>
            <a:ext cx="3589957" cy="101616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24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CF5649E-904B-4E95-9BF1-C9D816C48F06}"/>
              </a:ext>
            </a:extLst>
          </p:cNvPr>
          <p:cNvSpPr txBox="1"/>
          <p:nvPr/>
        </p:nvSpPr>
        <p:spPr>
          <a:xfrm>
            <a:off x="1476170" y="1859339"/>
            <a:ext cx="923965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2"/>
                </a:solidFill>
                <a:latin typeface="+mj-lt"/>
              </a:rPr>
              <a:t>paraplanning</a:t>
            </a:r>
            <a:r>
              <a:rPr lang="en-GB" sz="6600" dirty="0">
                <a:latin typeface="+mj-lt"/>
              </a:rPr>
              <a:t> </a:t>
            </a:r>
          </a:p>
          <a:p>
            <a:pPr algn="ctr"/>
            <a:r>
              <a:rPr lang="en-GB" sz="6600" dirty="0">
                <a:latin typeface="+mj-lt"/>
              </a:rPr>
              <a:t>a vocation and a route to finding your life’s purpose</a:t>
            </a:r>
          </a:p>
        </p:txBody>
      </p:sp>
    </p:spTree>
    <p:extLst>
      <p:ext uri="{BB962C8B-B14F-4D97-AF65-F5344CB8AC3E}">
        <p14:creationId xmlns:p14="http://schemas.microsoft.com/office/powerpoint/2010/main" val="152629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CF5649E-904B-4E95-9BF1-C9D816C48F06}"/>
              </a:ext>
            </a:extLst>
          </p:cNvPr>
          <p:cNvSpPr txBox="1"/>
          <p:nvPr/>
        </p:nvSpPr>
        <p:spPr>
          <a:xfrm>
            <a:off x="1483322" y="1859339"/>
            <a:ext cx="922535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3"/>
                </a:solidFill>
                <a:latin typeface="+mj-lt"/>
              </a:rPr>
              <a:t>paraplanning</a:t>
            </a:r>
            <a:r>
              <a:rPr lang="en-GB" sz="6600" dirty="0">
                <a:latin typeface="+mj-lt"/>
              </a:rPr>
              <a:t> </a:t>
            </a:r>
          </a:p>
          <a:p>
            <a:pPr algn="ctr"/>
            <a:r>
              <a:rPr lang="en-GB" sz="6600" dirty="0">
                <a:latin typeface="+mj-lt"/>
              </a:rPr>
              <a:t>a path to expanding your horizons and discovering your hidden talents</a:t>
            </a:r>
          </a:p>
        </p:txBody>
      </p:sp>
    </p:spTree>
    <p:extLst>
      <p:ext uri="{BB962C8B-B14F-4D97-AF65-F5344CB8AC3E}">
        <p14:creationId xmlns:p14="http://schemas.microsoft.com/office/powerpoint/2010/main" val="189565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CF5649E-904B-4E95-9BF1-C9D816C48F06}"/>
              </a:ext>
            </a:extLst>
          </p:cNvPr>
          <p:cNvSpPr txBox="1"/>
          <p:nvPr/>
        </p:nvSpPr>
        <p:spPr>
          <a:xfrm>
            <a:off x="1483322" y="1351508"/>
            <a:ext cx="922535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6"/>
                </a:solidFill>
                <a:latin typeface="+mj-lt"/>
              </a:rPr>
              <a:t>paraplanning</a:t>
            </a:r>
            <a:r>
              <a:rPr lang="en-GB" sz="6600" dirty="0">
                <a:latin typeface="+mj-lt"/>
              </a:rPr>
              <a:t> </a:t>
            </a:r>
          </a:p>
          <a:p>
            <a:pPr algn="ctr"/>
            <a:r>
              <a:rPr lang="en-GB" sz="6600" dirty="0">
                <a:latin typeface="+mj-lt"/>
              </a:rPr>
              <a:t>a catalyst for doing what matters, leading the life you want and finding the balance</a:t>
            </a:r>
          </a:p>
        </p:txBody>
      </p:sp>
    </p:spTree>
    <p:extLst>
      <p:ext uri="{BB962C8B-B14F-4D97-AF65-F5344CB8AC3E}">
        <p14:creationId xmlns:p14="http://schemas.microsoft.com/office/powerpoint/2010/main" val="402827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F3B76B-1C04-402C-BEC1-3D6069F5C746}"/>
              </a:ext>
            </a:extLst>
          </p:cNvPr>
          <p:cNvSpPr txBox="1"/>
          <p:nvPr/>
        </p:nvSpPr>
        <p:spPr>
          <a:xfrm>
            <a:off x="4328399" y="2736751"/>
            <a:ext cx="35351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>
                <a:latin typeface="+mj-lt"/>
              </a:rPr>
              <a:t>paraplanner</a:t>
            </a:r>
            <a:endParaRPr lang="en-GB" sz="4800" dirty="0"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615B864-513C-4D7E-9C5B-32DF3BBF1159}"/>
              </a:ext>
            </a:extLst>
          </p:cNvPr>
          <p:cNvSpPr/>
          <p:nvPr/>
        </p:nvSpPr>
        <p:spPr>
          <a:xfrm>
            <a:off x="4301021" y="2920919"/>
            <a:ext cx="3589957" cy="101616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55482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F3B76B-1C04-402C-BEC1-3D6069F5C746}"/>
              </a:ext>
            </a:extLst>
          </p:cNvPr>
          <p:cNvSpPr txBox="1"/>
          <p:nvPr/>
        </p:nvSpPr>
        <p:spPr>
          <a:xfrm>
            <a:off x="4328400" y="2786407"/>
            <a:ext cx="35351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>
                <a:latin typeface="+mj-lt"/>
              </a:rPr>
              <a:t>paraplanner</a:t>
            </a:r>
            <a:endParaRPr lang="en-GB" sz="4800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D19864-5F46-4D80-B61B-644897750521}"/>
              </a:ext>
            </a:extLst>
          </p:cNvPr>
          <p:cNvSpPr txBox="1"/>
          <p:nvPr/>
        </p:nvSpPr>
        <p:spPr>
          <a:xfrm>
            <a:off x="791841" y="2410933"/>
            <a:ext cx="32528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+mj-lt"/>
              </a:rPr>
              <a:t>financial planner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378716-A503-41DB-8FBD-DAC7F3306345}"/>
              </a:ext>
            </a:extLst>
          </p:cNvPr>
          <p:cNvSpPr txBox="1"/>
          <p:nvPr/>
        </p:nvSpPr>
        <p:spPr>
          <a:xfrm>
            <a:off x="385820" y="5253393"/>
            <a:ext cx="27781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+mj-lt"/>
              </a:rPr>
              <a:t>(report) writer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F0D0A3-4C17-49EE-8CD0-33226E9609CD}"/>
              </a:ext>
            </a:extLst>
          </p:cNvPr>
          <p:cNvSpPr txBox="1"/>
          <p:nvPr/>
        </p:nvSpPr>
        <p:spPr>
          <a:xfrm>
            <a:off x="4513032" y="1802179"/>
            <a:ext cx="35486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+mj-lt"/>
                <a:cs typeface="Aharoni" panose="020B0604020202020204" pitchFamily="2" charset="-79"/>
              </a:rPr>
              <a:t>proof/mind reader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3AEF83-4F81-473F-B2B2-E579F3818D70}"/>
              </a:ext>
            </a:extLst>
          </p:cNvPr>
          <p:cNvSpPr txBox="1"/>
          <p:nvPr/>
        </p:nvSpPr>
        <p:spPr>
          <a:xfrm>
            <a:off x="420159" y="4437648"/>
            <a:ext cx="52025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+mj-lt"/>
              </a:rPr>
              <a:t>researcher and fact checker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BC1A59-A774-40B2-8A7F-84216213191C}"/>
              </a:ext>
            </a:extLst>
          </p:cNvPr>
          <p:cNvSpPr txBox="1"/>
          <p:nvPr/>
        </p:nvSpPr>
        <p:spPr>
          <a:xfrm>
            <a:off x="1044158" y="3450294"/>
            <a:ext cx="26764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+mj-lt"/>
              </a:rPr>
              <a:t>administrator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F92524-3616-4843-A46D-D4AE400358A5}"/>
              </a:ext>
            </a:extLst>
          </p:cNvPr>
          <p:cNvSpPr txBox="1"/>
          <p:nvPr/>
        </p:nvSpPr>
        <p:spPr>
          <a:xfrm>
            <a:off x="3254175" y="407916"/>
            <a:ext cx="51857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+mj-lt"/>
                <a:ea typeface="Yu Gothic Light" panose="020B0300000000000000" pitchFamily="34" charset="-128"/>
              </a:rPr>
              <a:t>client relationship manager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0D9E74-A478-4E6D-9613-8D3D17E967A2}"/>
              </a:ext>
            </a:extLst>
          </p:cNvPr>
          <p:cNvSpPr txBox="1"/>
          <p:nvPr/>
        </p:nvSpPr>
        <p:spPr>
          <a:xfrm>
            <a:off x="6259982" y="4647653"/>
            <a:ext cx="22108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+mj-lt"/>
              </a:rPr>
              <a:t>compliance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976BF9-7766-45F9-8B6B-C1865A8085D0}"/>
              </a:ext>
            </a:extLst>
          </p:cNvPr>
          <p:cNvSpPr txBox="1"/>
          <p:nvPr/>
        </p:nvSpPr>
        <p:spPr>
          <a:xfrm>
            <a:off x="8061632" y="1023317"/>
            <a:ext cx="29635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+mj-lt"/>
              </a:rPr>
              <a:t>problem-solver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2BE03D-4205-4ACF-8A55-76F37920699D}"/>
              </a:ext>
            </a:extLst>
          </p:cNvPr>
          <p:cNvSpPr txBox="1"/>
          <p:nvPr/>
        </p:nvSpPr>
        <p:spPr>
          <a:xfrm>
            <a:off x="533950" y="1263319"/>
            <a:ext cx="37685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+mj-lt"/>
                <a:cs typeface="DilleniaUPC" panose="020B0502040204020203" pitchFamily="18" charset="-34"/>
              </a:rPr>
              <a:t>second pair of eyes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39484D-318C-403A-96CB-02CFD4951B2B}"/>
              </a:ext>
            </a:extLst>
          </p:cNvPr>
          <p:cNvSpPr txBox="1"/>
          <p:nvPr/>
        </p:nvSpPr>
        <p:spPr>
          <a:xfrm>
            <a:off x="8349603" y="3770149"/>
            <a:ext cx="30018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+mj-lt"/>
              </a:rPr>
              <a:t>sounding board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9D4ED0-F45B-4BCB-AB6E-29DE126775E9}"/>
              </a:ext>
            </a:extLst>
          </p:cNvPr>
          <p:cNvSpPr txBox="1"/>
          <p:nvPr/>
        </p:nvSpPr>
        <p:spPr>
          <a:xfrm>
            <a:off x="9610008" y="1843486"/>
            <a:ext cx="19951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+mj-lt"/>
              </a:rPr>
              <a:t>parachute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85AD1E-59E8-4927-8C02-6FE953FFDDE7}"/>
              </a:ext>
            </a:extLst>
          </p:cNvPr>
          <p:cNvSpPr txBox="1"/>
          <p:nvPr/>
        </p:nvSpPr>
        <p:spPr>
          <a:xfrm>
            <a:off x="8934147" y="4676738"/>
            <a:ext cx="26949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+mj-lt"/>
                <a:ea typeface="Yu Mincho Light" panose="02020300000000000000" pitchFamily="18" charset="-128"/>
              </a:rPr>
              <a:t>emotion filter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D3E179-B024-43F3-8432-C8231DC122A7}"/>
              </a:ext>
            </a:extLst>
          </p:cNvPr>
          <p:cNvSpPr txBox="1"/>
          <p:nvPr/>
        </p:nvSpPr>
        <p:spPr>
          <a:xfrm>
            <a:off x="3497657" y="5507735"/>
            <a:ext cx="2030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+mj-lt"/>
              </a:rPr>
              <a:t>safety net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7BF6E6-8DBD-4091-BE63-5F6FB42DF3DC}"/>
              </a:ext>
            </a:extLst>
          </p:cNvPr>
          <p:cNvSpPr txBox="1"/>
          <p:nvPr/>
        </p:nvSpPr>
        <p:spPr>
          <a:xfrm>
            <a:off x="7017632" y="5600156"/>
            <a:ext cx="3589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+mj-lt"/>
              </a:rPr>
              <a:t>workflow manager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6FE3E9-4665-4FDC-A203-15F0FA658650}"/>
              </a:ext>
            </a:extLst>
          </p:cNvPr>
          <p:cNvSpPr txBox="1"/>
          <p:nvPr/>
        </p:nvSpPr>
        <p:spPr>
          <a:xfrm>
            <a:off x="8278634" y="2806817"/>
            <a:ext cx="35219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+mj-lt"/>
              </a:rPr>
              <a:t>personal assistant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1DE3FF-A31B-47AD-93A7-EBE144B965C5}"/>
              </a:ext>
            </a:extLst>
          </p:cNvPr>
          <p:cNvSpPr txBox="1"/>
          <p:nvPr/>
        </p:nvSpPr>
        <p:spPr>
          <a:xfrm>
            <a:off x="727105" y="276189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+mj-lt"/>
              </a:rPr>
              <a:t>mentor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CE99484-1922-437F-9F23-F031D7C5818F}"/>
              </a:ext>
            </a:extLst>
          </p:cNvPr>
          <p:cNvSpPr txBox="1"/>
          <p:nvPr/>
        </p:nvSpPr>
        <p:spPr>
          <a:xfrm>
            <a:off x="9044846" y="95987"/>
            <a:ext cx="2473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+mj-lt"/>
              </a:rPr>
              <a:t>recruitment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615B864-513C-4D7E-9C5B-32DF3BBF1159}"/>
              </a:ext>
            </a:extLst>
          </p:cNvPr>
          <p:cNvSpPr/>
          <p:nvPr/>
        </p:nvSpPr>
        <p:spPr>
          <a:xfrm>
            <a:off x="4302546" y="2942213"/>
            <a:ext cx="3589957" cy="101616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2725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E091F-DD22-4436-9D80-56B0B3A906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FFFA70-18BA-4DE3-B601-CC5ACB1476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aleks@navigatus.co.uk</a:t>
            </a:r>
          </a:p>
          <a:p>
            <a:r>
              <a:rPr lang="en-GB" sz="2400" dirty="0"/>
              <a:t>@Navigatus1</a:t>
            </a:r>
          </a:p>
        </p:txBody>
      </p:sp>
    </p:spTree>
    <p:extLst>
      <p:ext uri="{BB962C8B-B14F-4D97-AF65-F5344CB8AC3E}">
        <p14:creationId xmlns:p14="http://schemas.microsoft.com/office/powerpoint/2010/main" val="825235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823</TotalTime>
  <Words>136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Yu Gothic Light</vt:lpstr>
      <vt:lpstr>Yu Mincho Light</vt:lpstr>
      <vt:lpstr>Aharoni</vt:lpstr>
      <vt:lpstr>DilleniaUPC</vt:lpstr>
      <vt:lpstr>Tw Cen MT</vt:lpstr>
      <vt:lpstr>Tw Cen MT Condensed</vt:lpstr>
      <vt:lpstr>Wingdings 3</vt:lpstr>
      <vt:lpstr>Integral</vt:lpstr>
      <vt:lpstr>paraplanning changed my life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paraplanning changed my life</dc:title>
  <dc:creator>Aleksandra Sasin</dc:creator>
  <cp:lastModifiedBy>Aleksandra Sasin</cp:lastModifiedBy>
  <cp:revision>23</cp:revision>
  <dcterms:created xsi:type="dcterms:W3CDTF">2018-06-04T08:15:11Z</dcterms:created>
  <dcterms:modified xsi:type="dcterms:W3CDTF">2018-06-06T09:21:26Z</dcterms:modified>
</cp:coreProperties>
</file>